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Lst>
  <p:sldSz cy="10440000" cx="7560000"/>
  <p:notesSz cx="6858000" cy="9144000"/>
  <p:embeddedFontLst>
    <p:embeddedFont>
      <p:font typeface="Montserrat"/>
      <p:regular r:id="rId7"/>
      <p:bold r:id="rId8"/>
      <p:italic r:id="rId9"/>
      <p:boldItalic r:id="rId1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288">
          <p15:clr>
            <a:srgbClr val="A4A3A4"/>
          </p15:clr>
        </p15:guide>
        <p15:guide id="2" pos="238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288" orient="horz"/>
        <p:guide pos="2381"/>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0" Type="http://schemas.openxmlformats.org/officeDocument/2006/relationships/font" Target="fonts/Montserrat-boldItalic.fntdata"/><Relationship Id="rId9" Type="http://schemas.openxmlformats.org/officeDocument/2006/relationships/font" Target="fonts/Montserrat-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font" Target="fonts/Montserrat-regular.fntdata"/><Relationship Id="rId8" Type="http://schemas.openxmlformats.org/officeDocument/2006/relationships/font" Target="fonts/Montserrat-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87787" y="685800"/>
            <a:ext cx="24831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187787" y="685800"/>
            <a:ext cx="24831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57712" y="1511298"/>
            <a:ext cx="7044600" cy="4166400"/>
          </a:xfrm>
          <a:prstGeom prst="rect">
            <a:avLst/>
          </a:prstGeom>
        </p:spPr>
        <p:txBody>
          <a:bodyPr anchorCtr="0" anchor="b" bIns="112000" lIns="112000" spcFirstLastPara="1" rIns="112000" wrap="square" tIns="112000">
            <a:noAutofit/>
          </a:bodyPr>
          <a:lstStyle>
            <a:lvl1pPr lvl="0" algn="ctr">
              <a:spcBef>
                <a:spcPts val="0"/>
              </a:spcBef>
              <a:spcAft>
                <a:spcPts val="0"/>
              </a:spcAft>
              <a:buSzPts val="6400"/>
              <a:buNone/>
              <a:defRPr sz="6400"/>
            </a:lvl1pPr>
            <a:lvl2pPr lvl="1" algn="ctr">
              <a:spcBef>
                <a:spcPts val="0"/>
              </a:spcBef>
              <a:spcAft>
                <a:spcPts val="0"/>
              </a:spcAft>
              <a:buSzPts val="6400"/>
              <a:buNone/>
              <a:defRPr sz="6400"/>
            </a:lvl2pPr>
            <a:lvl3pPr lvl="2" algn="ctr">
              <a:spcBef>
                <a:spcPts val="0"/>
              </a:spcBef>
              <a:spcAft>
                <a:spcPts val="0"/>
              </a:spcAft>
              <a:buSzPts val="6400"/>
              <a:buNone/>
              <a:defRPr sz="6400"/>
            </a:lvl3pPr>
            <a:lvl4pPr lvl="3" algn="ctr">
              <a:spcBef>
                <a:spcPts val="0"/>
              </a:spcBef>
              <a:spcAft>
                <a:spcPts val="0"/>
              </a:spcAft>
              <a:buSzPts val="6400"/>
              <a:buNone/>
              <a:defRPr sz="6400"/>
            </a:lvl4pPr>
            <a:lvl5pPr lvl="4" algn="ctr">
              <a:spcBef>
                <a:spcPts val="0"/>
              </a:spcBef>
              <a:spcAft>
                <a:spcPts val="0"/>
              </a:spcAft>
              <a:buSzPts val="6400"/>
              <a:buNone/>
              <a:defRPr sz="6400"/>
            </a:lvl5pPr>
            <a:lvl6pPr lvl="5" algn="ctr">
              <a:spcBef>
                <a:spcPts val="0"/>
              </a:spcBef>
              <a:spcAft>
                <a:spcPts val="0"/>
              </a:spcAft>
              <a:buSzPts val="6400"/>
              <a:buNone/>
              <a:defRPr sz="6400"/>
            </a:lvl6pPr>
            <a:lvl7pPr lvl="6" algn="ctr">
              <a:spcBef>
                <a:spcPts val="0"/>
              </a:spcBef>
              <a:spcAft>
                <a:spcPts val="0"/>
              </a:spcAft>
              <a:buSzPts val="6400"/>
              <a:buNone/>
              <a:defRPr sz="6400"/>
            </a:lvl7pPr>
            <a:lvl8pPr lvl="7" algn="ctr">
              <a:spcBef>
                <a:spcPts val="0"/>
              </a:spcBef>
              <a:spcAft>
                <a:spcPts val="0"/>
              </a:spcAft>
              <a:buSzPts val="6400"/>
              <a:buNone/>
              <a:defRPr sz="6400"/>
            </a:lvl8pPr>
            <a:lvl9pPr lvl="8" algn="ctr">
              <a:spcBef>
                <a:spcPts val="0"/>
              </a:spcBef>
              <a:spcAft>
                <a:spcPts val="0"/>
              </a:spcAft>
              <a:buSzPts val="6400"/>
              <a:buNone/>
              <a:defRPr sz="6400"/>
            </a:lvl9pPr>
          </a:lstStyle>
          <a:p/>
        </p:txBody>
      </p:sp>
      <p:sp>
        <p:nvSpPr>
          <p:cNvPr id="11" name="Google Shape;11;p2"/>
          <p:cNvSpPr txBox="1"/>
          <p:nvPr>
            <p:ph idx="1" type="subTitle"/>
          </p:nvPr>
        </p:nvSpPr>
        <p:spPr>
          <a:xfrm>
            <a:off x="257705" y="5752555"/>
            <a:ext cx="7044600" cy="1608900"/>
          </a:xfrm>
          <a:prstGeom prst="rect">
            <a:avLst/>
          </a:prstGeom>
        </p:spPr>
        <p:txBody>
          <a:bodyPr anchorCtr="0" anchor="t" bIns="112000" lIns="112000" spcFirstLastPara="1" rIns="112000" wrap="square" tIns="112000">
            <a:noAutofit/>
          </a:bodyPr>
          <a:lstStyle>
            <a:lvl1pPr lvl="0" algn="ctr">
              <a:lnSpc>
                <a:spcPct val="100000"/>
              </a:lnSpc>
              <a:spcBef>
                <a:spcPts val="0"/>
              </a:spcBef>
              <a:spcAft>
                <a:spcPts val="0"/>
              </a:spcAft>
              <a:buSzPts val="3400"/>
              <a:buNone/>
              <a:defRPr sz="3400"/>
            </a:lvl1pPr>
            <a:lvl2pPr lvl="1" algn="ctr">
              <a:lnSpc>
                <a:spcPct val="100000"/>
              </a:lnSpc>
              <a:spcBef>
                <a:spcPts val="0"/>
              </a:spcBef>
              <a:spcAft>
                <a:spcPts val="0"/>
              </a:spcAft>
              <a:buSzPts val="3400"/>
              <a:buNone/>
              <a:defRPr sz="3400"/>
            </a:lvl2pPr>
            <a:lvl3pPr lvl="2" algn="ctr">
              <a:lnSpc>
                <a:spcPct val="100000"/>
              </a:lnSpc>
              <a:spcBef>
                <a:spcPts val="0"/>
              </a:spcBef>
              <a:spcAft>
                <a:spcPts val="0"/>
              </a:spcAft>
              <a:buSzPts val="3400"/>
              <a:buNone/>
              <a:defRPr sz="3400"/>
            </a:lvl3pPr>
            <a:lvl4pPr lvl="3" algn="ctr">
              <a:lnSpc>
                <a:spcPct val="100000"/>
              </a:lnSpc>
              <a:spcBef>
                <a:spcPts val="0"/>
              </a:spcBef>
              <a:spcAft>
                <a:spcPts val="0"/>
              </a:spcAft>
              <a:buSzPts val="3400"/>
              <a:buNone/>
              <a:defRPr sz="3400"/>
            </a:lvl4pPr>
            <a:lvl5pPr lvl="4" algn="ctr">
              <a:lnSpc>
                <a:spcPct val="100000"/>
              </a:lnSpc>
              <a:spcBef>
                <a:spcPts val="0"/>
              </a:spcBef>
              <a:spcAft>
                <a:spcPts val="0"/>
              </a:spcAft>
              <a:buSzPts val="3400"/>
              <a:buNone/>
              <a:defRPr sz="3400"/>
            </a:lvl5pPr>
            <a:lvl6pPr lvl="5" algn="ctr">
              <a:lnSpc>
                <a:spcPct val="100000"/>
              </a:lnSpc>
              <a:spcBef>
                <a:spcPts val="0"/>
              </a:spcBef>
              <a:spcAft>
                <a:spcPts val="0"/>
              </a:spcAft>
              <a:buSzPts val="3400"/>
              <a:buNone/>
              <a:defRPr sz="3400"/>
            </a:lvl6pPr>
            <a:lvl7pPr lvl="6" algn="ctr">
              <a:lnSpc>
                <a:spcPct val="100000"/>
              </a:lnSpc>
              <a:spcBef>
                <a:spcPts val="0"/>
              </a:spcBef>
              <a:spcAft>
                <a:spcPts val="0"/>
              </a:spcAft>
              <a:buSzPts val="3400"/>
              <a:buNone/>
              <a:defRPr sz="3400"/>
            </a:lvl7pPr>
            <a:lvl8pPr lvl="7" algn="ctr">
              <a:lnSpc>
                <a:spcPct val="100000"/>
              </a:lnSpc>
              <a:spcBef>
                <a:spcPts val="0"/>
              </a:spcBef>
              <a:spcAft>
                <a:spcPts val="0"/>
              </a:spcAft>
              <a:buSzPts val="3400"/>
              <a:buNone/>
              <a:defRPr sz="3400"/>
            </a:lvl8pPr>
            <a:lvl9pPr lvl="8" algn="ctr">
              <a:lnSpc>
                <a:spcPct val="100000"/>
              </a:lnSpc>
              <a:spcBef>
                <a:spcPts val="0"/>
              </a:spcBef>
              <a:spcAft>
                <a:spcPts val="0"/>
              </a:spcAft>
              <a:buSzPts val="3400"/>
              <a:buNone/>
              <a:defRPr sz="3400"/>
            </a:lvl9pPr>
          </a:lstStyle>
          <a:p/>
        </p:txBody>
      </p:sp>
      <p:sp>
        <p:nvSpPr>
          <p:cNvPr id="12" name="Google Shape;12;p2"/>
          <p:cNvSpPr txBox="1"/>
          <p:nvPr>
            <p:ph idx="12" type="sldNum"/>
          </p:nvPr>
        </p:nvSpPr>
        <p:spPr>
          <a:xfrm>
            <a:off x="7004788" y="9465147"/>
            <a:ext cx="453600" cy="798900"/>
          </a:xfrm>
          <a:prstGeom prst="rect">
            <a:avLst/>
          </a:prstGeom>
        </p:spPr>
        <p:txBody>
          <a:bodyPr anchorCtr="0" anchor="ctr" bIns="112000" lIns="112000" spcFirstLastPara="1" rIns="112000" wrap="square" tIns="1120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57705" y="2245153"/>
            <a:ext cx="7044600" cy="3985500"/>
          </a:xfrm>
          <a:prstGeom prst="rect">
            <a:avLst/>
          </a:prstGeom>
        </p:spPr>
        <p:txBody>
          <a:bodyPr anchorCtr="0" anchor="b" bIns="112000" lIns="112000" spcFirstLastPara="1" rIns="112000" wrap="square" tIns="112000">
            <a:noAutofit/>
          </a:bodyPr>
          <a:lstStyle>
            <a:lvl1pPr lvl="0" algn="ctr">
              <a:spcBef>
                <a:spcPts val="0"/>
              </a:spcBef>
              <a:spcAft>
                <a:spcPts val="0"/>
              </a:spcAft>
              <a:buSzPts val="14700"/>
              <a:buNone/>
              <a:defRPr sz="14700"/>
            </a:lvl1pPr>
            <a:lvl2pPr lvl="1" algn="ctr">
              <a:spcBef>
                <a:spcPts val="0"/>
              </a:spcBef>
              <a:spcAft>
                <a:spcPts val="0"/>
              </a:spcAft>
              <a:buSzPts val="14700"/>
              <a:buNone/>
              <a:defRPr sz="14700"/>
            </a:lvl2pPr>
            <a:lvl3pPr lvl="2" algn="ctr">
              <a:spcBef>
                <a:spcPts val="0"/>
              </a:spcBef>
              <a:spcAft>
                <a:spcPts val="0"/>
              </a:spcAft>
              <a:buSzPts val="14700"/>
              <a:buNone/>
              <a:defRPr sz="14700"/>
            </a:lvl3pPr>
            <a:lvl4pPr lvl="3" algn="ctr">
              <a:spcBef>
                <a:spcPts val="0"/>
              </a:spcBef>
              <a:spcAft>
                <a:spcPts val="0"/>
              </a:spcAft>
              <a:buSzPts val="14700"/>
              <a:buNone/>
              <a:defRPr sz="14700"/>
            </a:lvl4pPr>
            <a:lvl5pPr lvl="4" algn="ctr">
              <a:spcBef>
                <a:spcPts val="0"/>
              </a:spcBef>
              <a:spcAft>
                <a:spcPts val="0"/>
              </a:spcAft>
              <a:buSzPts val="14700"/>
              <a:buNone/>
              <a:defRPr sz="14700"/>
            </a:lvl5pPr>
            <a:lvl6pPr lvl="5" algn="ctr">
              <a:spcBef>
                <a:spcPts val="0"/>
              </a:spcBef>
              <a:spcAft>
                <a:spcPts val="0"/>
              </a:spcAft>
              <a:buSzPts val="14700"/>
              <a:buNone/>
              <a:defRPr sz="14700"/>
            </a:lvl6pPr>
            <a:lvl7pPr lvl="6" algn="ctr">
              <a:spcBef>
                <a:spcPts val="0"/>
              </a:spcBef>
              <a:spcAft>
                <a:spcPts val="0"/>
              </a:spcAft>
              <a:buSzPts val="14700"/>
              <a:buNone/>
              <a:defRPr sz="14700"/>
            </a:lvl7pPr>
            <a:lvl8pPr lvl="7" algn="ctr">
              <a:spcBef>
                <a:spcPts val="0"/>
              </a:spcBef>
              <a:spcAft>
                <a:spcPts val="0"/>
              </a:spcAft>
              <a:buSzPts val="14700"/>
              <a:buNone/>
              <a:defRPr sz="14700"/>
            </a:lvl8pPr>
            <a:lvl9pPr lvl="8" algn="ctr">
              <a:spcBef>
                <a:spcPts val="0"/>
              </a:spcBef>
              <a:spcAft>
                <a:spcPts val="0"/>
              </a:spcAft>
              <a:buSzPts val="14700"/>
              <a:buNone/>
              <a:defRPr sz="14700"/>
            </a:lvl9pPr>
          </a:lstStyle>
          <a:p>
            <a:r>
              <a:t>xx%</a:t>
            </a:r>
          </a:p>
        </p:txBody>
      </p:sp>
      <p:sp>
        <p:nvSpPr>
          <p:cNvPr id="46" name="Google Shape;46;p11"/>
          <p:cNvSpPr txBox="1"/>
          <p:nvPr>
            <p:ph idx="1" type="body"/>
          </p:nvPr>
        </p:nvSpPr>
        <p:spPr>
          <a:xfrm>
            <a:off x="257705" y="6398217"/>
            <a:ext cx="7044600" cy="2640300"/>
          </a:xfrm>
          <a:prstGeom prst="rect">
            <a:avLst/>
          </a:prstGeom>
        </p:spPr>
        <p:txBody>
          <a:bodyPr anchorCtr="0" anchor="t" bIns="112000" lIns="112000" spcFirstLastPara="1" rIns="112000" wrap="square" tIns="112000">
            <a:noAutofit/>
          </a:bodyPr>
          <a:lstStyle>
            <a:lvl1pPr indent="-368300" lvl="0" marL="457200" algn="ctr">
              <a:spcBef>
                <a:spcPts val="0"/>
              </a:spcBef>
              <a:spcAft>
                <a:spcPts val="0"/>
              </a:spcAft>
              <a:buSzPts val="2200"/>
              <a:buChar char="●"/>
              <a:defRPr/>
            </a:lvl1pPr>
            <a:lvl2pPr indent="-336550" lvl="1" marL="914400" algn="ctr">
              <a:spcBef>
                <a:spcPts val="2000"/>
              </a:spcBef>
              <a:spcAft>
                <a:spcPts val="0"/>
              </a:spcAft>
              <a:buSzPts val="1700"/>
              <a:buChar char="○"/>
              <a:defRPr/>
            </a:lvl2pPr>
            <a:lvl3pPr indent="-336550" lvl="2" marL="1371600" algn="ctr">
              <a:spcBef>
                <a:spcPts val="2000"/>
              </a:spcBef>
              <a:spcAft>
                <a:spcPts val="0"/>
              </a:spcAft>
              <a:buSzPts val="1700"/>
              <a:buChar char="■"/>
              <a:defRPr/>
            </a:lvl3pPr>
            <a:lvl4pPr indent="-336550" lvl="3" marL="1828800" algn="ctr">
              <a:spcBef>
                <a:spcPts val="2000"/>
              </a:spcBef>
              <a:spcAft>
                <a:spcPts val="0"/>
              </a:spcAft>
              <a:buSzPts val="1700"/>
              <a:buChar char="●"/>
              <a:defRPr/>
            </a:lvl4pPr>
            <a:lvl5pPr indent="-336550" lvl="4" marL="2286000" algn="ctr">
              <a:spcBef>
                <a:spcPts val="2000"/>
              </a:spcBef>
              <a:spcAft>
                <a:spcPts val="0"/>
              </a:spcAft>
              <a:buSzPts val="1700"/>
              <a:buChar char="○"/>
              <a:defRPr/>
            </a:lvl5pPr>
            <a:lvl6pPr indent="-336550" lvl="5" marL="2743200" algn="ctr">
              <a:spcBef>
                <a:spcPts val="2000"/>
              </a:spcBef>
              <a:spcAft>
                <a:spcPts val="0"/>
              </a:spcAft>
              <a:buSzPts val="1700"/>
              <a:buChar char="■"/>
              <a:defRPr/>
            </a:lvl6pPr>
            <a:lvl7pPr indent="-336550" lvl="6" marL="3200400" algn="ctr">
              <a:spcBef>
                <a:spcPts val="2000"/>
              </a:spcBef>
              <a:spcAft>
                <a:spcPts val="0"/>
              </a:spcAft>
              <a:buSzPts val="1700"/>
              <a:buChar char="●"/>
              <a:defRPr/>
            </a:lvl7pPr>
            <a:lvl8pPr indent="-336550" lvl="7" marL="3657600" algn="ctr">
              <a:spcBef>
                <a:spcPts val="2000"/>
              </a:spcBef>
              <a:spcAft>
                <a:spcPts val="0"/>
              </a:spcAft>
              <a:buSzPts val="1700"/>
              <a:buChar char="○"/>
              <a:defRPr/>
            </a:lvl8pPr>
            <a:lvl9pPr indent="-336550" lvl="8" marL="4114800" algn="ctr">
              <a:spcBef>
                <a:spcPts val="2000"/>
              </a:spcBef>
              <a:spcAft>
                <a:spcPts val="2000"/>
              </a:spcAft>
              <a:buSzPts val="1700"/>
              <a:buChar char="■"/>
              <a:defRPr/>
            </a:lvl9pPr>
          </a:lstStyle>
          <a:p/>
        </p:txBody>
      </p:sp>
      <p:sp>
        <p:nvSpPr>
          <p:cNvPr id="47" name="Google Shape;47;p11"/>
          <p:cNvSpPr txBox="1"/>
          <p:nvPr>
            <p:ph idx="12" type="sldNum"/>
          </p:nvPr>
        </p:nvSpPr>
        <p:spPr>
          <a:xfrm>
            <a:off x="7004788" y="9465147"/>
            <a:ext cx="453600" cy="798900"/>
          </a:xfrm>
          <a:prstGeom prst="rect">
            <a:avLst/>
          </a:prstGeom>
        </p:spPr>
        <p:txBody>
          <a:bodyPr anchorCtr="0" anchor="ctr" bIns="112000" lIns="112000" spcFirstLastPara="1" rIns="112000" wrap="square" tIns="1120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004788" y="9465147"/>
            <a:ext cx="453600" cy="798900"/>
          </a:xfrm>
          <a:prstGeom prst="rect">
            <a:avLst/>
          </a:prstGeom>
        </p:spPr>
        <p:txBody>
          <a:bodyPr anchorCtr="0" anchor="ctr" bIns="112000" lIns="112000" spcFirstLastPara="1" rIns="112000" wrap="square" tIns="1120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57705" y="4365680"/>
            <a:ext cx="7044600" cy="1708800"/>
          </a:xfrm>
          <a:prstGeom prst="rect">
            <a:avLst/>
          </a:prstGeom>
        </p:spPr>
        <p:txBody>
          <a:bodyPr anchorCtr="0" anchor="ctr" bIns="112000" lIns="112000" spcFirstLastPara="1" rIns="112000" wrap="square" tIns="112000">
            <a:noAutofit/>
          </a:bodyPr>
          <a:lstStyle>
            <a:lvl1pPr lvl="0" algn="ctr">
              <a:spcBef>
                <a:spcPts val="0"/>
              </a:spcBef>
              <a:spcAft>
                <a:spcPts val="0"/>
              </a:spcAft>
              <a:buSzPts val="4400"/>
              <a:buNone/>
              <a:defRPr sz="4400"/>
            </a:lvl1pPr>
            <a:lvl2pPr lvl="1" algn="ctr">
              <a:spcBef>
                <a:spcPts val="0"/>
              </a:spcBef>
              <a:spcAft>
                <a:spcPts val="0"/>
              </a:spcAft>
              <a:buSzPts val="4400"/>
              <a:buNone/>
              <a:defRPr sz="4400"/>
            </a:lvl2pPr>
            <a:lvl3pPr lvl="2" algn="ctr">
              <a:spcBef>
                <a:spcPts val="0"/>
              </a:spcBef>
              <a:spcAft>
                <a:spcPts val="0"/>
              </a:spcAft>
              <a:buSzPts val="4400"/>
              <a:buNone/>
              <a:defRPr sz="4400"/>
            </a:lvl3pPr>
            <a:lvl4pPr lvl="3" algn="ctr">
              <a:spcBef>
                <a:spcPts val="0"/>
              </a:spcBef>
              <a:spcAft>
                <a:spcPts val="0"/>
              </a:spcAft>
              <a:buSzPts val="4400"/>
              <a:buNone/>
              <a:defRPr sz="4400"/>
            </a:lvl4pPr>
            <a:lvl5pPr lvl="4" algn="ctr">
              <a:spcBef>
                <a:spcPts val="0"/>
              </a:spcBef>
              <a:spcAft>
                <a:spcPts val="0"/>
              </a:spcAft>
              <a:buSzPts val="4400"/>
              <a:buNone/>
              <a:defRPr sz="4400"/>
            </a:lvl5pPr>
            <a:lvl6pPr lvl="5" algn="ctr">
              <a:spcBef>
                <a:spcPts val="0"/>
              </a:spcBef>
              <a:spcAft>
                <a:spcPts val="0"/>
              </a:spcAft>
              <a:buSzPts val="4400"/>
              <a:buNone/>
              <a:defRPr sz="4400"/>
            </a:lvl6pPr>
            <a:lvl7pPr lvl="6" algn="ctr">
              <a:spcBef>
                <a:spcPts val="0"/>
              </a:spcBef>
              <a:spcAft>
                <a:spcPts val="0"/>
              </a:spcAft>
              <a:buSzPts val="4400"/>
              <a:buNone/>
              <a:defRPr sz="4400"/>
            </a:lvl7pPr>
            <a:lvl8pPr lvl="7" algn="ctr">
              <a:spcBef>
                <a:spcPts val="0"/>
              </a:spcBef>
              <a:spcAft>
                <a:spcPts val="0"/>
              </a:spcAft>
              <a:buSzPts val="4400"/>
              <a:buNone/>
              <a:defRPr sz="4400"/>
            </a:lvl8pPr>
            <a:lvl9pPr lvl="8" algn="ctr">
              <a:spcBef>
                <a:spcPts val="0"/>
              </a:spcBef>
              <a:spcAft>
                <a:spcPts val="0"/>
              </a:spcAft>
              <a:buSzPts val="4400"/>
              <a:buNone/>
              <a:defRPr sz="4400"/>
            </a:lvl9pPr>
          </a:lstStyle>
          <a:p/>
        </p:txBody>
      </p:sp>
      <p:sp>
        <p:nvSpPr>
          <p:cNvPr id="15" name="Google Shape;15;p3"/>
          <p:cNvSpPr txBox="1"/>
          <p:nvPr>
            <p:ph idx="12" type="sldNum"/>
          </p:nvPr>
        </p:nvSpPr>
        <p:spPr>
          <a:xfrm>
            <a:off x="7004788" y="9465147"/>
            <a:ext cx="453600" cy="798900"/>
          </a:xfrm>
          <a:prstGeom prst="rect">
            <a:avLst/>
          </a:prstGeom>
        </p:spPr>
        <p:txBody>
          <a:bodyPr anchorCtr="0" anchor="ctr" bIns="112000" lIns="112000" spcFirstLastPara="1" rIns="112000" wrap="square" tIns="1120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57705" y="903288"/>
            <a:ext cx="7044600" cy="1162500"/>
          </a:xfrm>
          <a:prstGeom prst="rect">
            <a:avLst/>
          </a:prstGeom>
        </p:spPr>
        <p:txBody>
          <a:bodyPr anchorCtr="0" anchor="t" bIns="112000" lIns="112000" spcFirstLastPara="1" rIns="112000" wrap="square" tIns="112000">
            <a:noAutofit/>
          </a:bodyPr>
          <a:lstStyle>
            <a:lvl1pPr lvl="0">
              <a:spcBef>
                <a:spcPts val="0"/>
              </a:spcBef>
              <a:spcAft>
                <a:spcPts val="0"/>
              </a:spcAft>
              <a:buSzPts val="3400"/>
              <a:buNone/>
              <a:defRPr/>
            </a:lvl1pPr>
            <a:lvl2pPr lvl="1">
              <a:spcBef>
                <a:spcPts val="0"/>
              </a:spcBef>
              <a:spcAft>
                <a:spcPts val="0"/>
              </a:spcAft>
              <a:buSzPts val="3400"/>
              <a:buNone/>
              <a:defRPr/>
            </a:lvl2pPr>
            <a:lvl3pPr lvl="2">
              <a:spcBef>
                <a:spcPts val="0"/>
              </a:spcBef>
              <a:spcAft>
                <a:spcPts val="0"/>
              </a:spcAft>
              <a:buSzPts val="3400"/>
              <a:buNone/>
              <a:defRPr/>
            </a:lvl3pPr>
            <a:lvl4pPr lvl="3">
              <a:spcBef>
                <a:spcPts val="0"/>
              </a:spcBef>
              <a:spcAft>
                <a:spcPts val="0"/>
              </a:spcAft>
              <a:buSzPts val="3400"/>
              <a:buNone/>
              <a:defRPr/>
            </a:lvl4pPr>
            <a:lvl5pPr lvl="4">
              <a:spcBef>
                <a:spcPts val="0"/>
              </a:spcBef>
              <a:spcAft>
                <a:spcPts val="0"/>
              </a:spcAft>
              <a:buSzPts val="3400"/>
              <a:buNone/>
              <a:defRPr/>
            </a:lvl5pPr>
            <a:lvl6pPr lvl="5">
              <a:spcBef>
                <a:spcPts val="0"/>
              </a:spcBef>
              <a:spcAft>
                <a:spcPts val="0"/>
              </a:spcAft>
              <a:buSzPts val="3400"/>
              <a:buNone/>
              <a:defRPr/>
            </a:lvl6pPr>
            <a:lvl7pPr lvl="6">
              <a:spcBef>
                <a:spcPts val="0"/>
              </a:spcBef>
              <a:spcAft>
                <a:spcPts val="0"/>
              </a:spcAft>
              <a:buSzPts val="3400"/>
              <a:buNone/>
              <a:defRPr/>
            </a:lvl7pPr>
            <a:lvl8pPr lvl="7">
              <a:spcBef>
                <a:spcPts val="0"/>
              </a:spcBef>
              <a:spcAft>
                <a:spcPts val="0"/>
              </a:spcAft>
              <a:buSzPts val="3400"/>
              <a:buNone/>
              <a:defRPr/>
            </a:lvl8pPr>
            <a:lvl9pPr lvl="8">
              <a:spcBef>
                <a:spcPts val="0"/>
              </a:spcBef>
              <a:spcAft>
                <a:spcPts val="0"/>
              </a:spcAft>
              <a:buSzPts val="3400"/>
              <a:buNone/>
              <a:defRPr/>
            </a:lvl9pPr>
          </a:lstStyle>
          <a:p/>
        </p:txBody>
      </p:sp>
      <p:sp>
        <p:nvSpPr>
          <p:cNvPr id="18" name="Google Shape;18;p4"/>
          <p:cNvSpPr txBox="1"/>
          <p:nvPr>
            <p:ph idx="1" type="body"/>
          </p:nvPr>
        </p:nvSpPr>
        <p:spPr>
          <a:xfrm>
            <a:off x="257705" y="2339232"/>
            <a:ext cx="7044600" cy="6934500"/>
          </a:xfrm>
          <a:prstGeom prst="rect">
            <a:avLst/>
          </a:prstGeom>
        </p:spPr>
        <p:txBody>
          <a:bodyPr anchorCtr="0" anchor="t" bIns="112000" lIns="112000" spcFirstLastPara="1" rIns="112000" wrap="square" tIns="112000">
            <a:noAutofit/>
          </a:bodyPr>
          <a:lstStyle>
            <a:lvl1pPr indent="-368300" lvl="0" marL="457200">
              <a:spcBef>
                <a:spcPts val="0"/>
              </a:spcBef>
              <a:spcAft>
                <a:spcPts val="0"/>
              </a:spcAft>
              <a:buSzPts val="2200"/>
              <a:buChar char="●"/>
              <a:defRPr/>
            </a:lvl1pPr>
            <a:lvl2pPr indent="-336550" lvl="1" marL="914400">
              <a:spcBef>
                <a:spcPts val="2000"/>
              </a:spcBef>
              <a:spcAft>
                <a:spcPts val="0"/>
              </a:spcAft>
              <a:buSzPts val="1700"/>
              <a:buChar char="○"/>
              <a:defRPr/>
            </a:lvl2pPr>
            <a:lvl3pPr indent="-336550" lvl="2" marL="1371600">
              <a:spcBef>
                <a:spcPts val="2000"/>
              </a:spcBef>
              <a:spcAft>
                <a:spcPts val="0"/>
              </a:spcAft>
              <a:buSzPts val="1700"/>
              <a:buChar char="■"/>
              <a:defRPr/>
            </a:lvl3pPr>
            <a:lvl4pPr indent="-336550" lvl="3" marL="1828800">
              <a:spcBef>
                <a:spcPts val="2000"/>
              </a:spcBef>
              <a:spcAft>
                <a:spcPts val="0"/>
              </a:spcAft>
              <a:buSzPts val="1700"/>
              <a:buChar char="●"/>
              <a:defRPr/>
            </a:lvl4pPr>
            <a:lvl5pPr indent="-336550" lvl="4" marL="2286000">
              <a:spcBef>
                <a:spcPts val="2000"/>
              </a:spcBef>
              <a:spcAft>
                <a:spcPts val="0"/>
              </a:spcAft>
              <a:buSzPts val="1700"/>
              <a:buChar char="○"/>
              <a:defRPr/>
            </a:lvl5pPr>
            <a:lvl6pPr indent="-336550" lvl="5" marL="2743200">
              <a:spcBef>
                <a:spcPts val="2000"/>
              </a:spcBef>
              <a:spcAft>
                <a:spcPts val="0"/>
              </a:spcAft>
              <a:buSzPts val="1700"/>
              <a:buChar char="■"/>
              <a:defRPr/>
            </a:lvl6pPr>
            <a:lvl7pPr indent="-336550" lvl="6" marL="3200400">
              <a:spcBef>
                <a:spcPts val="2000"/>
              </a:spcBef>
              <a:spcAft>
                <a:spcPts val="0"/>
              </a:spcAft>
              <a:buSzPts val="1700"/>
              <a:buChar char="●"/>
              <a:defRPr/>
            </a:lvl7pPr>
            <a:lvl8pPr indent="-336550" lvl="7" marL="3657600">
              <a:spcBef>
                <a:spcPts val="2000"/>
              </a:spcBef>
              <a:spcAft>
                <a:spcPts val="0"/>
              </a:spcAft>
              <a:buSzPts val="1700"/>
              <a:buChar char="○"/>
              <a:defRPr/>
            </a:lvl8pPr>
            <a:lvl9pPr indent="-336550" lvl="8" marL="4114800">
              <a:spcBef>
                <a:spcPts val="2000"/>
              </a:spcBef>
              <a:spcAft>
                <a:spcPts val="2000"/>
              </a:spcAft>
              <a:buSzPts val="1700"/>
              <a:buChar char="■"/>
              <a:defRPr/>
            </a:lvl9pPr>
          </a:lstStyle>
          <a:p/>
        </p:txBody>
      </p:sp>
      <p:sp>
        <p:nvSpPr>
          <p:cNvPr id="19" name="Google Shape;19;p4"/>
          <p:cNvSpPr txBox="1"/>
          <p:nvPr>
            <p:ph idx="12" type="sldNum"/>
          </p:nvPr>
        </p:nvSpPr>
        <p:spPr>
          <a:xfrm>
            <a:off x="7004788" y="9465147"/>
            <a:ext cx="453600" cy="798900"/>
          </a:xfrm>
          <a:prstGeom prst="rect">
            <a:avLst/>
          </a:prstGeom>
        </p:spPr>
        <p:txBody>
          <a:bodyPr anchorCtr="0" anchor="ctr" bIns="112000" lIns="112000" spcFirstLastPara="1" rIns="112000" wrap="square" tIns="1120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57705" y="903288"/>
            <a:ext cx="7044600" cy="1162500"/>
          </a:xfrm>
          <a:prstGeom prst="rect">
            <a:avLst/>
          </a:prstGeom>
        </p:spPr>
        <p:txBody>
          <a:bodyPr anchorCtr="0" anchor="t" bIns="112000" lIns="112000" spcFirstLastPara="1" rIns="112000" wrap="square" tIns="112000">
            <a:noAutofit/>
          </a:bodyPr>
          <a:lstStyle>
            <a:lvl1pPr lvl="0">
              <a:spcBef>
                <a:spcPts val="0"/>
              </a:spcBef>
              <a:spcAft>
                <a:spcPts val="0"/>
              </a:spcAft>
              <a:buSzPts val="3400"/>
              <a:buNone/>
              <a:defRPr/>
            </a:lvl1pPr>
            <a:lvl2pPr lvl="1">
              <a:spcBef>
                <a:spcPts val="0"/>
              </a:spcBef>
              <a:spcAft>
                <a:spcPts val="0"/>
              </a:spcAft>
              <a:buSzPts val="3400"/>
              <a:buNone/>
              <a:defRPr/>
            </a:lvl2pPr>
            <a:lvl3pPr lvl="2">
              <a:spcBef>
                <a:spcPts val="0"/>
              </a:spcBef>
              <a:spcAft>
                <a:spcPts val="0"/>
              </a:spcAft>
              <a:buSzPts val="3400"/>
              <a:buNone/>
              <a:defRPr/>
            </a:lvl3pPr>
            <a:lvl4pPr lvl="3">
              <a:spcBef>
                <a:spcPts val="0"/>
              </a:spcBef>
              <a:spcAft>
                <a:spcPts val="0"/>
              </a:spcAft>
              <a:buSzPts val="3400"/>
              <a:buNone/>
              <a:defRPr/>
            </a:lvl4pPr>
            <a:lvl5pPr lvl="4">
              <a:spcBef>
                <a:spcPts val="0"/>
              </a:spcBef>
              <a:spcAft>
                <a:spcPts val="0"/>
              </a:spcAft>
              <a:buSzPts val="3400"/>
              <a:buNone/>
              <a:defRPr/>
            </a:lvl5pPr>
            <a:lvl6pPr lvl="5">
              <a:spcBef>
                <a:spcPts val="0"/>
              </a:spcBef>
              <a:spcAft>
                <a:spcPts val="0"/>
              </a:spcAft>
              <a:buSzPts val="3400"/>
              <a:buNone/>
              <a:defRPr/>
            </a:lvl6pPr>
            <a:lvl7pPr lvl="6">
              <a:spcBef>
                <a:spcPts val="0"/>
              </a:spcBef>
              <a:spcAft>
                <a:spcPts val="0"/>
              </a:spcAft>
              <a:buSzPts val="3400"/>
              <a:buNone/>
              <a:defRPr/>
            </a:lvl7pPr>
            <a:lvl8pPr lvl="7">
              <a:spcBef>
                <a:spcPts val="0"/>
              </a:spcBef>
              <a:spcAft>
                <a:spcPts val="0"/>
              </a:spcAft>
              <a:buSzPts val="3400"/>
              <a:buNone/>
              <a:defRPr/>
            </a:lvl8pPr>
            <a:lvl9pPr lvl="8">
              <a:spcBef>
                <a:spcPts val="0"/>
              </a:spcBef>
              <a:spcAft>
                <a:spcPts val="0"/>
              </a:spcAft>
              <a:buSzPts val="3400"/>
              <a:buNone/>
              <a:defRPr/>
            </a:lvl9pPr>
          </a:lstStyle>
          <a:p/>
        </p:txBody>
      </p:sp>
      <p:sp>
        <p:nvSpPr>
          <p:cNvPr id="22" name="Google Shape;22;p5"/>
          <p:cNvSpPr txBox="1"/>
          <p:nvPr>
            <p:ph idx="1" type="body"/>
          </p:nvPr>
        </p:nvSpPr>
        <p:spPr>
          <a:xfrm>
            <a:off x="257705" y="2339232"/>
            <a:ext cx="3306900" cy="6934500"/>
          </a:xfrm>
          <a:prstGeom prst="rect">
            <a:avLst/>
          </a:prstGeom>
        </p:spPr>
        <p:txBody>
          <a:bodyPr anchorCtr="0" anchor="t" bIns="112000" lIns="112000" spcFirstLastPara="1" rIns="112000" wrap="square" tIns="112000">
            <a:noAutofit/>
          </a:bodyPr>
          <a:lstStyle>
            <a:lvl1pPr indent="-336550" lvl="0" marL="457200">
              <a:spcBef>
                <a:spcPts val="0"/>
              </a:spcBef>
              <a:spcAft>
                <a:spcPts val="0"/>
              </a:spcAft>
              <a:buSzPts val="1700"/>
              <a:buChar char="●"/>
              <a:defRPr sz="1700"/>
            </a:lvl1pPr>
            <a:lvl2pPr indent="-323850" lvl="1" marL="914400">
              <a:spcBef>
                <a:spcPts val="2000"/>
              </a:spcBef>
              <a:spcAft>
                <a:spcPts val="0"/>
              </a:spcAft>
              <a:buSzPts val="1500"/>
              <a:buChar char="○"/>
              <a:defRPr sz="1500"/>
            </a:lvl2pPr>
            <a:lvl3pPr indent="-323850" lvl="2" marL="1371600">
              <a:spcBef>
                <a:spcPts val="2000"/>
              </a:spcBef>
              <a:spcAft>
                <a:spcPts val="0"/>
              </a:spcAft>
              <a:buSzPts val="1500"/>
              <a:buChar char="■"/>
              <a:defRPr sz="1500"/>
            </a:lvl3pPr>
            <a:lvl4pPr indent="-323850" lvl="3" marL="1828800">
              <a:spcBef>
                <a:spcPts val="2000"/>
              </a:spcBef>
              <a:spcAft>
                <a:spcPts val="0"/>
              </a:spcAft>
              <a:buSzPts val="1500"/>
              <a:buChar char="●"/>
              <a:defRPr sz="1500"/>
            </a:lvl4pPr>
            <a:lvl5pPr indent="-323850" lvl="4" marL="2286000">
              <a:spcBef>
                <a:spcPts val="2000"/>
              </a:spcBef>
              <a:spcAft>
                <a:spcPts val="0"/>
              </a:spcAft>
              <a:buSzPts val="1500"/>
              <a:buChar char="○"/>
              <a:defRPr sz="1500"/>
            </a:lvl5pPr>
            <a:lvl6pPr indent="-323850" lvl="5" marL="2743200">
              <a:spcBef>
                <a:spcPts val="2000"/>
              </a:spcBef>
              <a:spcAft>
                <a:spcPts val="0"/>
              </a:spcAft>
              <a:buSzPts val="1500"/>
              <a:buChar char="■"/>
              <a:defRPr sz="1500"/>
            </a:lvl6pPr>
            <a:lvl7pPr indent="-323850" lvl="6" marL="3200400">
              <a:spcBef>
                <a:spcPts val="2000"/>
              </a:spcBef>
              <a:spcAft>
                <a:spcPts val="0"/>
              </a:spcAft>
              <a:buSzPts val="1500"/>
              <a:buChar char="●"/>
              <a:defRPr sz="1500"/>
            </a:lvl7pPr>
            <a:lvl8pPr indent="-323850" lvl="7" marL="3657600">
              <a:spcBef>
                <a:spcPts val="2000"/>
              </a:spcBef>
              <a:spcAft>
                <a:spcPts val="0"/>
              </a:spcAft>
              <a:buSzPts val="1500"/>
              <a:buChar char="○"/>
              <a:defRPr sz="1500"/>
            </a:lvl8pPr>
            <a:lvl9pPr indent="-323850" lvl="8" marL="4114800">
              <a:spcBef>
                <a:spcPts val="2000"/>
              </a:spcBef>
              <a:spcAft>
                <a:spcPts val="2000"/>
              </a:spcAft>
              <a:buSzPts val="1500"/>
              <a:buChar char="■"/>
              <a:defRPr sz="1500"/>
            </a:lvl9pPr>
          </a:lstStyle>
          <a:p/>
        </p:txBody>
      </p:sp>
      <p:sp>
        <p:nvSpPr>
          <p:cNvPr id="23" name="Google Shape;23;p5"/>
          <p:cNvSpPr txBox="1"/>
          <p:nvPr>
            <p:ph idx="2" type="body"/>
          </p:nvPr>
        </p:nvSpPr>
        <p:spPr>
          <a:xfrm>
            <a:off x="3995291" y="2339232"/>
            <a:ext cx="3306900" cy="6934500"/>
          </a:xfrm>
          <a:prstGeom prst="rect">
            <a:avLst/>
          </a:prstGeom>
        </p:spPr>
        <p:txBody>
          <a:bodyPr anchorCtr="0" anchor="t" bIns="112000" lIns="112000" spcFirstLastPara="1" rIns="112000" wrap="square" tIns="112000">
            <a:noAutofit/>
          </a:bodyPr>
          <a:lstStyle>
            <a:lvl1pPr indent="-336550" lvl="0" marL="457200">
              <a:spcBef>
                <a:spcPts val="0"/>
              </a:spcBef>
              <a:spcAft>
                <a:spcPts val="0"/>
              </a:spcAft>
              <a:buSzPts val="1700"/>
              <a:buChar char="●"/>
              <a:defRPr sz="1700"/>
            </a:lvl1pPr>
            <a:lvl2pPr indent="-323850" lvl="1" marL="914400">
              <a:spcBef>
                <a:spcPts val="2000"/>
              </a:spcBef>
              <a:spcAft>
                <a:spcPts val="0"/>
              </a:spcAft>
              <a:buSzPts val="1500"/>
              <a:buChar char="○"/>
              <a:defRPr sz="1500"/>
            </a:lvl2pPr>
            <a:lvl3pPr indent="-323850" lvl="2" marL="1371600">
              <a:spcBef>
                <a:spcPts val="2000"/>
              </a:spcBef>
              <a:spcAft>
                <a:spcPts val="0"/>
              </a:spcAft>
              <a:buSzPts val="1500"/>
              <a:buChar char="■"/>
              <a:defRPr sz="1500"/>
            </a:lvl3pPr>
            <a:lvl4pPr indent="-323850" lvl="3" marL="1828800">
              <a:spcBef>
                <a:spcPts val="2000"/>
              </a:spcBef>
              <a:spcAft>
                <a:spcPts val="0"/>
              </a:spcAft>
              <a:buSzPts val="1500"/>
              <a:buChar char="●"/>
              <a:defRPr sz="1500"/>
            </a:lvl4pPr>
            <a:lvl5pPr indent="-323850" lvl="4" marL="2286000">
              <a:spcBef>
                <a:spcPts val="2000"/>
              </a:spcBef>
              <a:spcAft>
                <a:spcPts val="0"/>
              </a:spcAft>
              <a:buSzPts val="1500"/>
              <a:buChar char="○"/>
              <a:defRPr sz="1500"/>
            </a:lvl5pPr>
            <a:lvl6pPr indent="-323850" lvl="5" marL="2743200">
              <a:spcBef>
                <a:spcPts val="2000"/>
              </a:spcBef>
              <a:spcAft>
                <a:spcPts val="0"/>
              </a:spcAft>
              <a:buSzPts val="1500"/>
              <a:buChar char="■"/>
              <a:defRPr sz="1500"/>
            </a:lvl6pPr>
            <a:lvl7pPr indent="-323850" lvl="6" marL="3200400">
              <a:spcBef>
                <a:spcPts val="2000"/>
              </a:spcBef>
              <a:spcAft>
                <a:spcPts val="0"/>
              </a:spcAft>
              <a:buSzPts val="1500"/>
              <a:buChar char="●"/>
              <a:defRPr sz="1500"/>
            </a:lvl7pPr>
            <a:lvl8pPr indent="-323850" lvl="7" marL="3657600">
              <a:spcBef>
                <a:spcPts val="2000"/>
              </a:spcBef>
              <a:spcAft>
                <a:spcPts val="0"/>
              </a:spcAft>
              <a:buSzPts val="1500"/>
              <a:buChar char="○"/>
              <a:defRPr sz="1500"/>
            </a:lvl8pPr>
            <a:lvl9pPr indent="-323850" lvl="8" marL="4114800">
              <a:spcBef>
                <a:spcPts val="2000"/>
              </a:spcBef>
              <a:spcAft>
                <a:spcPts val="2000"/>
              </a:spcAft>
              <a:buSzPts val="1500"/>
              <a:buChar char="■"/>
              <a:defRPr sz="1500"/>
            </a:lvl9pPr>
          </a:lstStyle>
          <a:p/>
        </p:txBody>
      </p:sp>
      <p:sp>
        <p:nvSpPr>
          <p:cNvPr id="24" name="Google Shape;24;p5"/>
          <p:cNvSpPr txBox="1"/>
          <p:nvPr>
            <p:ph idx="12" type="sldNum"/>
          </p:nvPr>
        </p:nvSpPr>
        <p:spPr>
          <a:xfrm>
            <a:off x="7004788" y="9465147"/>
            <a:ext cx="453600" cy="798900"/>
          </a:xfrm>
          <a:prstGeom prst="rect">
            <a:avLst/>
          </a:prstGeom>
        </p:spPr>
        <p:txBody>
          <a:bodyPr anchorCtr="0" anchor="ctr" bIns="112000" lIns="112000" spcFirstLastPara="1" rIns="112000" wrap="square" tIns="1120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57705" y="903288"/>
            <a:ext cx="7044600" cy="1162500"/>
          </a:xfrm>
          <a:prstGeom prst="rect">
            <a:avLst/>
          </a:prstGeom>
        </p:spPr>
        <p:txBody>
          <a:bodyPr anchorCtr="0" anchor="t" bIns="112000" lIns="112000" spcFirstLastPara="1" rIns="112000" wrap="square" tIns="112000">
            <a:noAutofit/>
          </a:bodyPr>
          <a:lstStyle>
            <a:lvl1pPr lvl="0">
              <a:spcBef>
                <a:spcPts val="0"/>
              </a:spcBef>
              <a:spcAft>
                <a:spcPts val="0"/>
              </a:spcAft>
              <a:buSzPts val="3400"/>
              <a:buNone/>
              <a:defRPr/>
            </a:lvl1pPr>
            <a:lvl2pPr lvl="1">
              <a:spcBef>
                <a:spcPts val="0"/>
              </a:spcBef>
              <a:spcAft>
                <a:spcPts val="0"/>
              </a:spcAft>
              <a:buSzPts val="3400"/>
              <a:buNone/>
              <a:defRPr/>
            </a:lvl2pPr>
            <a:lvl3pPr lvl="2">
              <a:spcBef>
                <a:spcPts val="0"/>
              </a:spcBef>
              <a:spcAft>
                <a:spcPts val="0"/>
              </a:spcAft>
              <a:buSzPts val="3400"/>
              <a:buNone/>
              <a:defRPr/>
            </a:lvl3pPr>
            <a:lvl4pPr lvl="3">
              <a:spcBef>
                <a:spcPts val="0"/>
              </a:spcBef>
              <a:spcAft>
                <a:spcPts val="0"/>
              </a:spcAft>
              <a:buSzPts val="3400"/>
              <a:buNone/>
              <a:defRPr/>
            </a:lvl4pPr>
            <a:lvl5pPr lvl="4">
              <a:spcBef>
                <a:spcPts val="0"/>
              </a:spcBef>
              <a:spcAft>
                <a:spcPts val="0"/>
              </a:spcAft>
              <a:buSzPts val="3400"/>
              <a:buNone/>
              <a:defRPr/>
            </a:lvl5pPr>
            <a:lvl6pPr lvl="5">
              <a:spcBef>
                <a:spcPts val="0"/>
              </a:spcBef>
              <a:spcAft>
                <a:spcPts val="0"/>
              </a:spcAft>
              <a:buSzPts val="3400"/>
              <a:buNone/>
              <a:defRPr/>
            </a:lvl6pPr>
            <a:lvl7pPr lvl="6">
              <a:spcBef>
                <a:spcPts val="0"/>
              </a:spcBef>
              <a:spcAft>
                <a:spcPts val="0"/>
              </a:spcAft>
              <a:buSzPts val="3400"/>
              <a:buNone/>
              <a:defRPr/>
            </a:lvl7pPr>
            <a:lvl8pPr lvl="7">
              <a:spcBef>
                <a:spcPts val="0"/>
              </a:spcBef>
              <a:spcAft>
                <a:spcPts val="0"/>
              </a:spcAft>
              <a:buSzPts val="3400"/>
              <a:buNone/>
              <a:defRPr/>
            </a:lvl8pPr>
            <a:lvl9pPr lvl="8">
              <a:spcBef>
                <a:spcPts val="0"/>
              </a:spcBef>
              <a:spcAft>
                <a:spcPts val="0"/>
              </a:spcAft>
              <a:buSzPts val="3400"/>
              <a:buNone/>
              <a:defRPr/>
            </a:lvl9pPr>
          </a:lstStyle>
          <a:p/>
        </p:txBody>
      </p:sp>
      <p:sp>
        <p:nvSpPr>
          <p:cNvPr id="27" name="Google Shape;27;p6"/>
          <p:cNvSpPr txBox="1"/>
          <p:nvPr>
            <p:ph idx="12" type="sldNum"/>
          </p:nvPr>
        </p:nvSpPr>
        <p:spPr>
          <a:xfrm>
            <a:off x="7004788" y="9465147"/>
            <a:ext cx="453600" cy="798900"/>
          </a:xfrm>
          <a:prstGeom prst="rect">
            <a:avLst/>
          </a:prstGeom>
        </p:spPr>
        <p:txBody>
          <a:bodyPr anchorCtr="0" anchor="ctr" bIns="112000" lIns="112000" spcFirstLastPara="1" rIns="112000" wrap="square" tIns="1120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57705" y="1127727"/>
            <a:ext cx="2321700" cy="1533900"/>
          </a:xfrm>
          <a:prstGeom prst="rect">
            <a:avLst/>
          </a:prstGeom>
        </p:spPr>
        <p:txBody>
          <a:bodyPr anchorCtr="0" anchor="b" bIns="112000" lIns="112000" spcFirstLastPara="1" rIns="112000" wrap="square" tIns="112000">
            <a:noAutofit/>
          </a:bodyPr>
          <a:lstStyle>
            <a:lvl1pPr lvl="0">
              <a:spcBef>
                <a:spcPts val="0"/>
              </a:spcBef>
              <a:spcAft>
                <a:spcPts val="0"/>
              </a:spcAft>
              <a:buSzPts val="2900"/>
              <a:buNone/>
              <a:defRPr sz="2900"/>
            </a:lvl1pPr>
            <a:lvl2pPr lvl="1">
              <a:spcBef>
                <a:spcPts val="0"/>
              </a:spcBef>
              <a:spcAft>
                <a:spcPts val="0"/>
              </a:spcAft>
              <a:buSzPts val="2900"/>
              <a:buNone/>
              <a:defRPr sz="2900"/>
            </a:lvl2pPr>
            <a:lvl3pPr lvl="2">
              <a:spcBef>
                <a:spcPts val="0"/>
              </a:spcBef>
              <a:spcAft>
                <a:spcPts val="0"/>
              </a:spcAft>
              <a:buSzPts val="2900"/>
              <a:buNone/>
              <a:defRPr sz="2900"/>
            </a:lvl3pPr>
            <a:lvl4pPr lvl="3">
              <a:spcBef>
                <a:spcPts val="0"/>
              </a:spcBef>
              <a:spcAft>
                <a:spcPts val="0"/>
              </a:spcAft>
              <a:buSzPts val="2900"/>
              <a:buNone/>
              <a:defRPr sz="2900"/>
            </a:lvl4pPr>
            <a:lvl5pPr lvl="4">
              <a:spcBef>
                <a:spcPts val="0"/>
              </a:spcBef>
              <a:spcAft>
                <a:spcPts val="0"/>
              </a:spcAft>
              <a:buSzPts val="2900"/>
              <a:buNone/>
              <a:defRPr sz="2900"/>
            </a:lvl5pPr>
            <a:lvl6pPr lvl="5">
              <a:spcBef>
                <a:spcPts val="0"/>
              </a:spcBef>
              <a:spcAft>
                <a:spcPts val="0"/>
              </a:spcAft>
              <a:buSzPts val="2900"/>
              <a:buNone/>
              <a:defRPr sz="2900"/>
            </a:lvl6pPr>
            <a:lvl7pPr lvl="6">
              <a:spcBef>
                <a:spcPts val="0"/>
              </a:spcBef>
              <a:spcAft>
                <a:spcPts val="0"/>
              </a:spcAft>
              <a:buSzPts val="2900"/>
              <a:buNone/>
              <a:defRPr sz="2900"/>
            </a:lvl7pPr>
            <a:lvl8pPr lvl="7">
              <a:spcBef>
                <a:spcPts val="0"/>
              </a:spcBef>
              <a:spcAft>
                <a:spcPts val="0"/>
              </a:spcAft>
              <a:buSzPts val="2900"/>
              <a:buNone/>
              <a:defRPr sz="2900"/>
            </a:lvl8pPr>
            <a:lvl9pPr lvl="8">
              <a:spcBef>
                <a:spcPts val="0"/>
              </a:spcBef>
              <a:spcAft>
                <a:spcPts val="0"/>
              </a:spcAft>
              <a:buSzPts val="2900"/>
              <a:buNone/>
              <a:defRPr sz="2900"/>
            </a:lvl9pPr>
          </a:lstStyle>
          <a:p/>
        </p:txBody>
      </p:sp>
      <p:sp>
        <p:nvSpPr>
          <p:cNvPr id="30" name="Google Shape;30;p7"/>
          <p:cNvSpPr txBox="1"/>
          <p:nvPr>
            <p:ph idx="1" type="body"/>
          </p:nvPr>
        </p:nvSpPr>
        <p:spPr>
          <a:xfrm>
            <a:off x="257705" y="2820535"/>
            <a:ext cx="2321700" cy="6453300"/>
          </a:xfrm>
          <a:prstGeom prst="rect">
            <a:avLst/>
          </a:prstGeom>
        </p:spPr>
        <p:txBody>
          <a:bodyPr anchorCtr="0" anchor="t" bIns="112000" lIns="112000" spcFirstLastPara="1" rIns="112000" wrap="square" tIns="112000">
            <a:noAutofit/>
          </a:bodyPr>
          <a:lstStyle>
            <a:lvl1pPr indent="-323850" lvl="0" marL="457200">
              <a:spcBef>
                <a:spcPts val="0"/>
              </a:spcBef>
              <a:spcAft>
                <a:spcPts val="0"/>
              </a:spcAft>
              <a:buSzPts val="1500"/>
              <a:buChar char="●"/>
              <a:defRPr sz="1500"/>
            </a:lvl1pPr>
            <a:lvl2pPr indent="-323850" lvl="1" marL="914400">
              <a:spcBef>
                <a:spcPts val="2000"/>
              </a:spcBef>
              <a:spcAft>
                <a:spcPts val="0"/>
              </a:spcAft>
              <a:buSzPts val="1500"/>
              <a:buChar char="○"/>
              <a:defRPr sz="1500"/>
            </a:lvl2pPr>
            <a:lvl3pPr indent="-323850" lvl="2" marL="1371600">
              <a:spcBef>
                <a:spcPts val="2000"/>
              </a:spcBef>
              <a:spcAft>
                <a:spcPts val="0"/>
              </a:spcAft>
              <a:buSzPts val="1500"/>
              <a:buChar char="■"/>
              <a:defRPr sz="1500"/>
            </a:lvl3pPr>
            <a:lvl4pPr indent="-323850" lvl="3" marL="1828800">
              <a:spcBef>
                <a:spcPts val="2000"/>
              </a:spcBef>
              <a:spcAft>
                <a:spcPts val="0"/>
              </a:spcAft>
              <a:buSzPts val="1500"/>
              <a:buChar char="●"/>
              <a:defRPr sz="1500"/>
            </a:lvl4pPr>
            <a:lvl5pPr indent="-323850" lvl="4" marL="2286000">
              <a:spcBef>
                <a:spcPts val="2000"/>
              </a:spcBef>
              <a:spcAft>
                <a:spcPts val="0"/>
              </a:spcAft>
              <a:buSzPts val="1500"/>
              <a:buChar char="○"/>
              <a:defRPr sz="1500"/>
            </a:lvl5pPr>
            <a:lvl6pPr indent="-323850" lvl="5" marL="2743200">
              <a:spcBef>
                <a:spcPts val="2000"/>
              </a:spcBef>
              <a:spcAft>
                <a:spcPts val="0"/>
              </a:spcAft>
              <a:buSzPts val="1500"/>
              <a:buChar char="■"/>
              <a:defRPr sz="1500"/>
            </a:lvl6pPr>
            <a:lvl7pPr indent="-323850" lvl="6" marL="3200400">
              <a:spcBef>
                <a:spcPts val="2000"/>
              </a:spcBef>
              <a:spcAft>
                <a:spcPts val="0"/>
              </a:spcAft>
              <a:buSzPts val="1500"/>
              <a:buChar char="●"/>
              <a:defRPr sz="1500"/>
            </a:lvl7pPr>
            <a:lvl8pPr indent="-323850" lvl="7" marL="3657600">
              <a:spcBef>
                <a:spcPts val="2000"/>
              </a:spcBef>
              <a:spcAft>
                <a:spcPts val="0"/>
              </a:spcAft>
              <a:buSzPts val="1500"/>
              <a:buChar char="○"/>
              <a:defRPr sz="1500"/>
            </a:lvl8pPr>
            <a:lvl9pPr indent="-323850" lvl="8" marL="4114800">
              <a:spcBef>
                <a:spcPts val="2000"/>
              </a:spcBef>
              <a:spcAft>
                <a:spcPts val="2000"/>
              </a:spcAft>
              <a:buSzPts val="1500"/>
              <a:buChar char="■"/>
              <a:defRPr sz="1500"/>
            </a:lvl9pPr>
          </a:lstStyle>
          <a:p/>
        </p:txBody>
      </p:sp>
      <p:sp>
        <p:nvSpPr>
          <p:cNvPr id="31" name="Google Shape;31;p7"/>
          <p:cNvSpPr txBox="1"/>
          <p:nvPr>
            <p:ph idx="12" type="sldNum"/>
          </p:nvPr>
        </p:nvSpPr>
        <p:spPr>
          <a:xfrm>
            <a:off x="7004788" y="9465147"/>
            <a:ext cx="453600" cy="798900"/>
          </a:xfrm>
          <a:prstGeom prst="rect">
            <a:avLst/>
          </a:prstGeom>
        </p:spPr>
        <p:txBody>
          <a:bodyPr anchorCtr="0" anchor="ctr" bIns="112000" lIns="112000" spcFirstLastPara="1" rIns="112000" wrap="square" tIns="1120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05325" y="913690"/>
            <a:ext cx="5264700" cy="8303400"/>
          </a:xfrm>
          <a:prstGeom prst="rect">
            <a:avLst/>
          </a:prstGeom>
        </p:spPr>
        <p:txBody>
          <a:bodyPr anchorCtr="0" anchor="ctr" bIns="112000" lIns="112000" spcFirstLastPara="1" rIns="112000" wrap="square" tIns="112000">
            <a:noAutofit/>
          </a:bodyPr>
          <a:lstStyle>
            <a:lvl1pPr lvl="0">
              <a:spcBef>
                <a:spcPts val="0"/>
              </a:spcBef>
              <a:spcAft>
                <a:spcPts val="0"/>
              </a:spcAft>
              <a:buSzPts val="5900"/>
              <a:buNone/>
              <a:defRPr sz="5900"/>
            </a:lvl1pPr>
            <a:lvl2pPr lvl="1">
              <a:spcBef>
                <a:spcPts val="0"/>
              </a:spcBef>
              <a:spcAft>
                <a:spcPts val="0"/>
              </a:spcAft>
              <a:buSzPts val="5900"/>
              <a:buNone/>
              <a:defRPr sz="5900"/>
            </a:lvl2pPr>
            <a:lvl3pPr lvl="2">
              <a:spcBef>
                <a:spcPts val="0"/>
              </a:spcBef>
              <a:spcAft>
                <a:spcPts val="0"/>
              </a:spcAft>
              <a:buSzPts val="5900"/>
              <a:buNone/>
              <a:defRPr sz="5900"/>
            </a:lvl3pPr>
            <a:lvl4pPr lvl="3">
              <a:spcBef>
                <a:spcPts val="0"/>
              </a:spcBef>
              <a:spcAft>
                <a:spcPts val="0"/>
              </a:spcAft>
              <a:buSzPts val="5900"/>
              <a:buNone/>
              <a:defRPr sz="5900"/>
            </a:lvl4pPr>
            <a:lvl5pPr lvl="4">
              <a:spcBef>
                <a:spcPts val="0"/>
              </a:spcBef>
              <a:spcAft>
                <a:spcPts val="0"/>
              </a:spcAft>
              <a:buSzPts val="5900"/>
              <a:buNone/>
              <a:defRPr sz="5900"/>
            </a:lvl5pPr>
            <a:lvl6pPr lvl="5">
              <a:spcBef>
                <a:spcPts val="0"/>
              </a:spcBef>
              <a:spcAft>
                <a:spcPts val="0"/>
              </a:spcAft>
              <a:buSzPts val="5900"/>
              <a:buNone/>
              <a:defRPr sz="5900"/>
            </a:lvl6pPr>
            <a:lvl7pPr lvl="6">
              <a:spcBef>
                <a:spcPts val="0"/>
              </a:spcBef>
              <a:spcAft>
                <a:spcPts val="0"/>
              </a:spcAft>
              <a:buSzPts val="5900"/>
              <a:buNone/>
              <a:defRPr sz="5900"/>
            </a:lvl7pPr>
            <a:lvl8pPr lvl="7">
              <a:spcBef>
                <a:spcPts val="0"/>
              </a:spcBef>
              <a:spcAft>
                <a:spcPts val="0"/>
              </a:spcAft>
              <a:buSzPts val="5900"/>
              <a:buNone/>
              <a:defRPr sz="5900"/>
            </a:lvl8pPr>
            <a:lvl9pPr lvl="8">
              <a:spcBef>
                <a:spcPts val="0"/>
              </a:spcBef>
              <a:spcAft>
                <a:spcPts val="0"/>
              </a:spcAft>
              <a:buSzPts val="5900"/>
              <a:buNone/>
              <a:defRPr sz="5900"/>
            </a:lvl9pPr>
          </a:lstStyle>
          <a:p/>
        </p:txBody>
      </p:sp>
      <p:sp>
        <p:nvSpPr>
          <p:cNvPr id="34" name="Google Shape;34;p8"/>
          <p:cNvSpPr txBox="1"/>
          <p:nvPr>
            <p:ph idx="12" type="sldNum"/>
          </p:nvPr>
        </p:nvSpPr>
        <p:spPr>
          <a:xfrm>
            <a:off x="7004788" y="9465147"/>
            <a:ext cx="453600" cy="798900"/>
          </a:xfrm>
          <a:prstGeom prst="rect">
            <a:avLst/>
          </a:prstGeom>
        </p:spPr>
        <p:txBody>
          <a:bodyPr anchorCtr="0" anchor="ctr" bIns="112000" lIns="112000" spcFirstLastPara="1" rIns="112000" wrap="square" tIns="1120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780000" y="-254"/>
            <a:ext cx="3780000" cy="10440000"/>
          </a:xfrm>
          <a:prstGeom prst="rect">
            <a:avLst/>
          </a:prstGeom>
          <a:solidFill>
            <a:schemeClr val="lt2"/>
          </a:solidFill>
          <a:ln>
            <a:noFill/>
          </a:ln>
        </p:spPr>
        <p:txBody>
          <a:bodyPr anchorCtr="0" anchor="ctr" bIns="112000" lIns="112000" spcFirstLastPara="1" rIns="112000" wrap="square" tIns="112000">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19508" y="2503032"/>
            <a:ext cx="3344400" cy="3008700"/>
          </a:xfrm>
          <a:prstGeom prst="rect">
            <a:avLst/>
          </a:prstGeom>
        </p:spPr>
        <p:txBody>
          <a:bodyPr anchorCtr="0" anchor="b" bIns="112000" lIns="112000" spcFirstLastPara="1" rIns="112000" wrap="square" tIns="112000">
            <a:noAutofit/>
          </a:bodyPr>
          <a:lstStyle>
            <a:lvl1pPr lvl="0" algn="ctr">
              <a:spcBef>
                <a:spcPts val="0"/>
              </a:spcBef>
              <a:spcAft>
                <a:spcPts val="0"/>
              </a:spcAft>
              <a:buSzPts val="5100"/>
              <a:buNone/>
              <a:defRPr sz="5100"/>
            </a:lvl1pPr>
            <a:lvl2pPr lvl="1" algn="ctr">
              <a:spcBef>
                <a:spcPts val="0"/>
              </a:spcBef>
              <a:spcAft>
                <a:spcPts val="0"/>
              </a:spcAft>
              <a:buSzPts val="5100"/>
              <a:buNone/>
              <a:defRPr sz="5100"/>
            </a:lvl2pPr>
            <a:lvl3pPr lvl="2" algn="ctr">
              <a:spcBef>
                <a:spcPts val="0"/>
              </a:spcBef>
              <a:spcAft>
                <a:spcPts val="0"/>
              </a:spcAft>
              <a:buSzPts val="5100"/>
              <a:buNone/>
              <a:defRPr sz="5100"/>
            </a:lvl3pPr>
            <a:lvl4pPr lvl="3" algn="ctr">
              <a:spcBef>
                <a:spcPts val="0"/>
              </a:spcBef>
              <a:spcAft>
                <a:spcPts val="0"/>
              </a:spcAft>
              <a:buSzPts val="5100"/>
              <a:buNone/>
              <a:defRPr sz="5100"/>
            </a:lvl4pPr>
            <a:lvl5pPr lvl="4" algn="ctr">
              <a:spcBef>
                <a:spcPts val="0"/>
              </a:spcBef>
              <a:spcAft>
                <a:spcPts val="0"/>
              </a:spcAft>
              <a:buSzPts val="5100"/>
              <a:buNone/>
              <a:defRPr sz="5100"/>
            </a:lvl5pPr>
            <a:lvl6pPr lvl="5" algn="ctr">
              <a:spcBef>
                <a:spcPts val="0"/>
              </a:spcBef>
              <a:spcAft>
                <a:spcPts val="0"/>
              </a:spcAft>
              <a:buSzPts val="5100"/>
              <a:buNone/>
              <a:defRPr sz="5100"/>
            </a:lvl6pPr>
            <a:lvl7pPr lvl="6" algn="ctr">
              <a:spcBef>
                <a:spcPts val="0"/>
              </a:spcBef>
              <a:spcAft>
                <a:spcPts val="0"/>
              </a:spcAft>
              <a:buSzPts val="5100"/>
              <a:buNone/>
              <a:defRPr sz="5100"/>
            </a:lvl7pPr>
            <a:lvl8pPr lvl="7" algn="ctr">
              <a:spcBef>
                <a:spcPts val="0"/>
              </a:spcBef>
              <a:spcAft>
                <a:spcPts val="0"/>
              </a:spcAft>
              <a:buSzPts val="5100"/>
              <a:buNone/>
              <a:defRPr sz="5100"/>
            </a:lvl8pPr>
            <a:lvl9pPr lvl="8" algn="ctr">
              <a:spcBef>
                <a:spcPts val="0"/>
              </a:spcBef>
              <a:spcAft>
                <a:spcPts val="0"/>
              </a:spcAft>
              <a:buSzPts val="5100"/>
              <a:buNone/>
              <a:defRPr sz="5100"/>
            </a:lvl9pPr>
          </a:lstStyle>
          <a:p/>
        </p:txBody>
      </p:sp>
      <p:sp>
        <p:nvSpPr>
          <p:cNvPr id="38" name="Google Shape;38;p9"/>
          <p:cNvSpPr txBox="1"/>
          <p:nvPr>
            <p:ph idx="1" type="subTitle"/>
          </p:nvPr>
        </p:nvSpPr>
        <p:spPr>
          <a:xfrm>
            <a:off x="219508" y="5689531"/>
            <a:ext cx="3344400" cy="2506800"/>
          </a:xfrm>
          <a:prstGeom prst="rect">
            <a:avLst/>
          </a:prstGeom>
        </p:spPr>
        <p:txBody>
          <a:bodyPr anchorCtr="0" anchor="t" bIns="112000" lIns="112000" spcFirstLastPara="1" rIns="112000" wrap="square" tIns="112000">
            <a:noAutofit/>
          </a:bodyPr>
          <a:lstStyle>
            <a:lvl1pPr lvl="0" algn="ctr">
              <a:lnSpc>
                <a:spcPct val="100000"/>
              </a:lnSpc>
              <a:spcBef>
                <a:spcPts val="0"/>
              </a:spcBef>
              <a:spcAft>
                <a:spcPts val="0"/>
              </a:spcAft>
              <a:buSzPts val="2600"/>
              <a:buNone/>
              <a:defRPr sz="2600"/>
            </a:lvl1pPr>
            <a:lvl2pPr lvl="1" algn="ctr">
              <a:lnSpc>
                <a:spcPct val="100000"/>
              </a:lnSpc>
              <a:spcBef>
                <a:spcPts val="0"/>
              </a:spcBef>
              <a:spcAft>
                <a:spcPts val="0"/>
              </a:spcAft>
              <a:buSzPts val="2600"/>
              <a:buNone/>
              <a:defRPr sz="2600"/>
            </a:lvl2pPr>
            <a:lvl3pPr lvl="2" algn="ctr">
              <a:lnSpc>
                <a:spcPct val="100000"/>
              </a:lnSpc>
              <a:spcBef>
                <a:spcPts val="0"/>
              </a:spcBef>
              <a:spcAft>
                <a:spcPts val="0"/>
              </a:spcAft>
              <a:buSzPts val="2600"/>
              <a:buNone/>
              <a:defRPr sz="2600"/>
            </a:lvl3pPr>
            <a:lvl4pPr lvl="3" algn="ctr">
              <a:lnSpc>
                <a:spcPct val="100000"/>
              </a:lnSpc>
              <a:spcBef>
                <a:spcPts val="0"/>
              </a:spcBef>
              <a:spcAft>
                <a:spcPts val="0"/>
              </a:spcAft>
              <a:buSzPts val="2600"/>
              <a:buNone/>
              <a:defRPr sz="2600"/>
            </a:lvl4pPr>
            <a:lvl5pPr lvl="4" algn="ctr">
              <a:lnSpc>
                <a:spcPct val="100000"/>
              </a:lnSpc>
              <a:spcBef>
                <a:spcPts val="0"/>
              </a:spcBef>
              <a:spcAft>
                <a:spcPts val="0"/>
              </a:spcAft>
              <a:buSzPts val="2600"/>
              <a:buNone/>
              <a:defRPr sz="2600"/>
            </a:lvl5pPr>
            <a:lvl6pPr lvl="5" algn="ctr">
              <a:lnSpc>
                <a:spcPct val="100000"/>
              </a:lnSpc>
              <a:spcBef>
                <a:spcPts val="0"/>
              </a:spcBef>
              <a:spcAft>
                <a:spcPts val="0"/>
              </a:spcAft>
              <a:buSzPts val="2600"/>
              <a:buNone/>
              <a:defRPr sz="2600"/>
            </a:lvl6pPr>
            <a:lvl7pPr lvl="6" algn="ctr">
              <a:lnSpc>
                <a:spcPct val="100000"/>
              </a:lnSpc>
              <a:spcBef>
                <a:spcPts val="0"/>
              </a:spcBef>
              <a:spcAft>
                <a:spcPts val="0"/>
              </a:spcAft>
              <a:buSzPts val="2600"/>
              <a:buNone/>
              <a:defRPr sz="2600"/>
            </a:lvl7pPr>
            <a:lvl8pPr lvl="7" algn="ctr">
              <a:lnSpc>
                <a:spcPct val="100000"/>
              </a:lnSpc>
              <a:spcBef>
                <a:spcPts val="0"/>
              </a:spcBef>
              <a:spcAft>
                <a:spcPts val="0"/>
              </a:spcAft>
              <a:buSzPts val="2600"/>
              <a:buNone/>
              <a:defRPr sz="2600"/>
            </a:lvl8pPr>
            <a:lvl9pPr lvl="8" algn="ctr">
              <a:lnSpc>
                <a:spcPct val="100000"/>
              </a:lnSpc>
              <a:spcBef>
                <a:spcPts val="0"/>
              </a:spcBef>
              <a:spcAft>
                <a:spcPts val="0"/>
              </a:spcAft>
              <a:buSzPts val="2600"/>
              <a:buNone/>
              <a:defRPr sz="2600"/>
            </a:lvl9pPr>
          </a:lstStyle>
          <a:p/>
        </p:txBody>
      </p:sp>
      <p:sp>
        <p:nvSpPr>
          <p:cNvPr id="39" name="Google Shape;39;p9"/>
          <p:cNvSpPr txBox="1"/>
          <p:nvPr>
            <p:ph idx="2" type="body"/>
          </p:nvPr>
        </p:nvSpPr>
        <p:spPr>
          <a:xfrm>
            <a:off x="4083839" y="1469689"/>
            <a:ext cx="3172200" cy="7500000"/>
          </a:xfrm>
          <a:prstGeom prst="rect">
            <a:avLst/>
          </a:prstGeom>
        </p:spPr>
        <p:txBody>
          <a:bodyPr anchorCtr="0" anchor="ctr" bIns="112000" lIns="112000" spcFirstLastPara="1" rIns="112000" wrap="square" tIns="112000">
            <a:noAutofit/>
          </a:bodyPr>
          <a:lstStyle>
            <a:lvl1pPr indent="-368300" lvl="0" marL="457200">
              <a:spcBef>
                <a:spcPts val="0"/>
              </a:spcBef>
              <a:spcAft>
                <a:spcPts val="0"/>
              </a:spcAft>
              <a:buSzPts val="2200"/>
              <a:buChar char="●"/>
              <a:defRPr/>
            </a:lvl1pPr>
            <a:lvl2pPr indent="-336550" lvl="1" marL="914400">
              <a:spcBef>
                <a:spcPts val="2000"/>
              </a:spcBef>
              <a:spcAft>
                <a:spcPts val="0"/>
              </a:spcAft>
              <a:buSzPts val="1700"/>
              <a:buChar char="○"/>
              <a:defRPr/>
            </a:lvl2pPr>
            <a:lvl3pPr indent="-336550" lvl="2" marL="1371600">
              <a:spcBef>
                <a:spcPts val="2000"/>
              </a:spcBef>
              <a:spcAft>
                <a:spcPts val="0"/>
              </a:spcAft>
              <a:buSzPts val="1700"/>
              <a:buChar char="■"/>
              <a:defRPr/>
            </a:lvl3pPr>
            <a:lvl4pPr indent="-336550" lvl="3" marL="1828800">
              <a:spcBef>
                <a:spcPts val="2000"/>
              </a:spcBef>
              <a:spcAft>
                <a:spcPts val="0"/>
              </a:spcAft>
              <a:buSzPts val="1700"/>
              <a:buChar char="●"/>
              <a:defRPr/>
            </a:lvl4pPr>
            <a:lvl5pPr indent="-336550" lvl="4" marL="2286000">
              <a:spcBef>
                <a:spcPts val="2000"/>
              </a:spcBef>
              <a:spcAft>
                <a:spcPts val="0"/>
              </a:spcAft>
              <a:buSzPts val="1700"/>
              <a:buChar char="○"/>
              <a:defRPr/>
            </a:lvl5pPr>
            <a:lvl6pPr indent="-336550" lvl="5" marL="2743200">
              <a:spcBef>
                <a:spcPts val="2000"/>
              </a:spcBef>
              <a:spcAft>
                <a:spcPts val="0"/>
              </a:spcAft>
              <a:buSzPts val="1700"/>
              <a:buChar char="■"/>
              <a:defRPr/>
            </a:lvl6pPr>
            <a:lvl7pPr indent="-336550" lvl="6" marL="3200400">
              <a:spcBef>
                <a:spcPts val="2000"/>
              </a:spcBef>
              <a:spcAft>
                <a:spcPts val="0"/>
              </a:spcAft>
              <a:buSzPts val="1700"/>
              <a:buChar char="●"/>
              <a:defRPr/>
            </a:lvl7pPr>
            <a:lvl8pPr indent="-336550" lvl="7" marL="3657600">
              <a:spcBef>
                <a:spcPts val="2000"/>
              </a:spcBef>
              <a:spcAft>
                <a:spcPts val="0"/>
              </a:spcAft>
              <a:buSzPts val="1700"/>
              <a:buChar char="○"/>
              <a:defRPr/>
            </a:lvl8pPr>
            <a:lvl9pPr indent="-336550" lvl="8" marL="4114800">
              <a:spcBef>
                <a:spcPts val="2000"/>
              </a:spcBef>
              <a:spcAft>
                <a:spcPts val="2000"/>
              </a:spcAft>
              <a:buSzPts val="1700"/>
              <a:buChar char="■"/>
              <a:defRPr/>
            </a:lvl9pPr>
          </a:lstStyle>
          <a:p/>
        </p:txBody>
      </p:sp>
      <p:sp>
        <p:nvSpPr>
          <p:cNvPr id="40" name="Google Shape;40;p9"/>
          <p:cNvSpPr txBox="1"/>
          <p:nvPr>
            <p:ph idx="12" type="sldNum"/>
          </p:nvPr>
        </p:nvSpPr>
        <p:spPr>
          <a:xfrm>
            <a:off x="7004788" y="9465147"/>
            <a:ext cx="453600" cy="798900"/>
          </a:xfrm>
          <a:prstGeom prst="rect">
            <a:avLst/>
          </a:prstGeom>
        </p:spPr>
        <p:txBody>
          <a:bodyPr anchorCtr="0" anchor="ctr" bIns="112000" lIns="112000" spcFirstLastPara="1" rIns="112000" wrap="square" tIns="1120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57705" y="8586994"/>
            <a:ext cx="4959600" cy="1228200"/>
          </a:xfrm>
          <a:prstGeom prst="rect">
            <a:avLst/>
          </a:prstGeom>
        </p:spPr>
        <p:txBody>
          <a:bodyPr anchorCtr="0" anchor="ctr" bIns="112000" lIns="112000" spcFirstLastPara="1" rIns="112000" wrap="square" tIns="112000">
            <a:noAutofit/>
          </a:bodyPr>
          <a:lstStyle>
            <a:lvl1pPr indent="-228600" lvl="0" marL="457200">
              <a:lnSpc>
                <a:spcPct val="100000"/>
              </a:lnSpc>
              <a:spcBef>
                <a:spcPts val="0"/>
              </a:spcBef>
              <a:spcAft>
                <a:spcPts val="0"/>
              </a:spcAft>
              <a:buSzPts val="2200"/>
              <a:buNone/>
              <a:defRPr/>
            </a:lvl1pPr>
          </a:lstStyle>
          <a:p/>
        </p:txBody>
      </p:sp>
      <p:sp>
        <p:nvSpPr>
          <p:cNvPr id="43" name="Google Shape;43;p10"/>
          <p:cNvSpPr txBox="1"/>
          <p:nvPr>
            <p:ph idx="12" type="sldNum"/>
          </p:nvPr>
        </p:nvSpPr>
        <p:spPr>
          <a:xfrm>
            <a:off x="7004788" y="9465147"/>
            <a:ext cx="453600" cy="798900"/>
          </a:xfrm>
          <a:prstGeom prst="rect">
            <a:avLst/>
          </a:prstGeom>
        </p:spPr>
        <p:txBody>
          <a:bodyPr anchorCtr="0" anchor="ctr" bIns="112000" lIns="112000" spcFirstLastPara="1" rIns="112000" wrap="square" tIns="1120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419"/>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57705" y="903288"/>
            <a:ext cx="7044600" cy="1162500"/>
          </a:xfrm>
          <a:prstGeom prst="rect">
            <a:avLst/>
          </a:prstGeom>
          <a:noFill/>
          <a:ln>
            <a:noFill/>
          </a:ln>
        </p:spPr>
        <p:txBody>
          <a:bodyPr anchorCtr="0" anchor="t" bIns="112000" lIns="112000" spcFirstLastPara="1" rIns="112000" wrap="square" tIns="112000">
            <a:noAutofit/>
          </a:bodyPr>
          <a:lstStyle>
            <a:lvl1pPr lvl="0">
              <a:spcBef>
                <a:spcPts val="0"/>
              </a:spcBef>
              <a:spcAft>
                <a:spcPts val="0"/>
              </a:spcAft>
              <a:buClr>
                <a:schemeClr val="dk1"/>
              </a:buClr>
              <a:buSzPts val="3400"/>
              <a:buNone/>
              <a:defRPr sz="3400">
                <a:solidFill>
                  <a:schemeClr val="dk1"/>
                </a:solidFill>
              </a:defRPr>
            </a:lvl1pPr>
            <a:lvl2pPr lvl="1">
              <a:spcBef>
                <a:spcPts val="0"/>
              </a:spcBef>
              <a:spcAft>
                <a:spcPts val="0"/>
              </a:spcAft>
              <a:buClr>
                <a:schemeClr val="dk1"/>
              </a:buClr>
              <a:buSzPts val="3400"/>
              <a:buNone/>
              <a:defRPr sz="3400">
                <a:solidFill>
                  <a:schemeClr val="dk1"/>
                </a:solidFill>
              </a:defRPr>
            </a:lvl2pPr>
            <a:lvl3pPr lvl="2">
              <a:spcBef>
                <a:spcPts val="0"/>
              </a:spcBef>
              <a:spcAft>
                <a:spcPts val="0"/>
              </a:spcAft>
              <a:buClr>
                <a:schemeClr val="dk1"/>
              </a:buClr>
              <a:buSzPts val="3400"/>
              <a:buNone/>
              <a:defRPr sz="3400">
                <a:solidFill>
                  <a:schemeClr val="dk1"/>
                </a:solidFill>
              </a:defRPr>
            </a:lvl3pPr>
            <a:lvl4pPr lvl="3">
              <a:spcBef>
                <a:spcPts val="0"/>
              </a:spcBef>
              <a:spcAft>
                <a:spcPts val="0"/>
              </a:spcAft>
              <a:buClr>
                <a:schemeClr val="dk1"/>
              </a:buClr>
              <a:buSzPts val="3400"/>
              <a:buNone/>
              <a:defRPr sz="3400">
                <a:solidFill>
                  <a:schemeClr val="dk1"/>
                </a:solidFill>
              </a:defRPr>
            </a:lvl4pPr>
            <a:lvl5pPr lvl="4">
              <a:spcBef>
                <a:spcPts val="0"/>
              </a:spcBef>
              <a:spcAft>
                <a:spcPts val="0"/>
              </a:spcAft>
              <a:buClr>
                <a:schemeClr val="dk1"/>
              </a:buClr>
              <a:buSzPts val="3400"/>
              <a:buNone/>
              <a:defRPr sz="3400">
                <a:solidFill>
                  <a:schemeClr val="dk1"/>
                </a:solidFill>
              </a:defRPr>
            </a:lvl5pPr>
            <a:lvl6pPr lvl="5">
              <a:spcBef>
                <a:spcPts val="0"/>
              </a:spcBef>
              <a:spcAft>
                <a:spcPts val="0"/>
              </a:spcAft>
              <a:buClr>
                <a:schemeClr val="dk1"/>
              </a:buClr>
              <a:buSzPts val="3400"/>
              <a:buNone/>
              <a:defRPr sz="3400">
                <a:solidFill>
                  <a:schemeClr val="dk1"/>
                </a:solidFill>
              </a:defRPr>
            </a:lvl6pPr>
            <a:lvl7pPr lvl="6">
              <a:spcBef>
                <a:spcPts val="0"/>
              </a:spcBef>
              <a:spcAft>
                <a:spcPts val="0"/>
              </a:spcAft>
              <a:buClr>
                <a:schemeClr val="dk1"/>
              </a:buClr>
              <a:buSzPts val="3400"/>
              <a:buNone/>
              <a:defRPr sz="3400">
                <a:solidFill>
                  <a:schemeClr val="dk1"/>
                </a:solidFill>
              </a:defRPr>
            </a:lvl7pPr>
            <a:lvl8pPr lvl="7">
              <a:spcBef>
                <a:spcPts val="0"/>
              </a:spcBef>
              <a:spcAft>
                <a:spcPts val="0"/>
              </a:spcAft>
              <a:buClr>
                <a:schemeClr val="dk1"/>
              </a:buClr>
              <a:buSzPts val="3400"/>
              <a:buNone/>
              <a:defRPr sz="3400">
                <a:solidFill>
                  <a:schemeClr val="dk1"/>
                </a:solidFill>
              </a:defRPr>
            </a:lvl8pPr>
            <a:lvl9pPr lvl="8">
              <a:spcBef>
                <a:spcPts val="0"/>
              </a:spcBef>
              <a:spcAft>
                <a:spcPts val="0"/>
              </a:spcAft>
              <a:buClr>
                <a:schemeClr val="dk1"/>
              </a:buClr>
              <a:buSzPts val="3400"/>
              <a:buNone/>
              <a:defRPr sz="3400">
                <a:solidFill>
                  <a:schemeClr val="dk1"/>
                </a:solidFill>
              </a:defRPr>
            </a:lvl9pPr>
          </a:lstStyle>
          <a:p/>
        </p:txBody>
      </p:sp>
      <p:sp>
        <p:nvSpPr>
          <p:cNvPr id="7" name="Google Shape;7;p1"/>
          <p:cNvSpPr txBox="1"/>
          <p:nvPr>
            <p:ph idx="1" type="body"/>
          </p:nvPr>
        </p:nvSpPr>
        <p:spPr>
          <a:xfrm>
            <a:off x="257705" y="2339232"/>
            <a:ext cx="7044600" cy="6934500"/>
          </a:xfrm>
          <a:prstGeom prst="rect">
            <a:avLst/>
          </a:prstGeom>
          <a:noFill/>
          <a:ln>
            <a:noFill/>
          </a:ln>
        </p:spPr>
        <p:txBody>
          <a:bodyPr anchorCtr="0" anchor="t" bIns="112000" lIns="112000" spcFirstLastPara="1" rIns="112000" wrap="square" tIns="112000">
            <a:noAutofit/>
          </a:bodyPr>
          <a:lstStyle>
            <a:lvl1pPr indent="-368300" lvl="0" marL="457200">
              <a:lnSpc>
                <a:spcPct val="115000"/>
              </a:lnSpc>
              <a:spcBef>
                <a:spcPts val="0"/>
              </a:spcBef>
              <a:spcAft>
                <a:spcPts val="0"/>
              </a:spcAft>
              <a:buClr>
                <a:schemeClr val="dk2"/>
              </a:buClr>
              <a:buSzPts val="2200"/>
              <a:buChar char="●"/>
              <a:defRPr sz="2200">
                <a:solidFill>
                  <a:schemeClr val="dk2"/>
                </a:solidFill>
              </a:defRPr>
            </a:lvl1pPr>
            <a:lvl2pPr indent="-336550" lvl="1" marL="914400">
              <a:lnSpc>
                <a:spcPct val="115000"/>
              </a:lnSpc>
              <a:spcBef>
                <a:spcPts val="2000"/>
              </a:spcBef>
              <a:spcAft>
                <a:spcPts val="0"/>
              </a:spcAft>
              <a:buClr>
                <a:schemeClr val="dk2"/>
              </a:buClr>
              <a:buSzPts val="1700"/>
              <a:buChar char="○"/>
              <a:defRPr sz="1700">
                <a:solidFill>
                  <a:schemeClr val="dk2"/>
                </a:solidFill>
              </a:defRPr>
            </a:lvl2pPr>
            <a:lvl3pPr indent="-336550" lvl="2" marL="1371600">
              <a:lnSpc>
                <a:spcPct val="115000"/>
              </a:lnSpc>
              <a:spcBef>
                <a:spcPts val="2000"/>
              </a:spcBef>
              <a:spcAft>
                <a:spcPts val="0"/>
              </a:spcAft>
              <a:buClr>
                <a:schemeClr val="dk2"/>
              </a:buClr>
              <a:buSzPts val="1700"/>
              <a:buChar char="■"/>
              <a:defRPr sz="1700">
                <a:solidFill>
                  <a:schemeClr val="dk2"/>
                </a:solidFill>
              </a:defRPr>
            </a:lvl3pPr>
            <a:lvl4pPr indent="-336550" lvl="3" marL="1828800">
              <a:lnSpc>
                <a:spcPct val="115000"/>
              </a:lnSpc>
              <a:spcBef>
                <a:spcPts val="2000"/>
              </a:spcBef>
              <a:spcAft>
                <a:spcPts val="0"/>
              </a:spcAft>
              <a:buClr>
                <a:schemeClr val="dk2"/>
              </a:buClr>
              <a:buSzPts val="1700"/>
              <a:buChar char="●"/>
              <a:defRPr sz="1700">
                <a:solidFill>
                  <a:schemeClr val="dk2"/>
                </a:solidFill>
              </a:defRPr>
            </a:lvl4pPr>
            <a:lvl5pPr indent="-336550" lvl="4" marL="2286000">
              <a:lnSpc>
                <a:spcPct val="115000"/>
              </a:lnSpc>
              <a:spcBef>
                <a:spcPts val="2000"/>
              </a:spcBef>
              <a:spcAft>
                <a:spcPts val="0"/>
              </a:spcAft>
              <a:buClr>
                <a:schemeClr val="dk2"/>
              </a:buClr>
              <a:buSzPts val="1700"/>
              <a:buChar char="○"/>
              <a:defRPr sz="1700">
                <a:solidFill>
                  <a:schemeClr val="dk2"/>
                </a:solidFill>
              </a:defRPr>
            </a:lvl5pPr>
            <a:lvl6pPr indent="-336550" lvl="5" marL="2743200">
              <a:lnSpc>
                <a:spcPct val="115000"/>
              </a:lnSpc>
              <a:spcBef>
                <a:spcPts val="2000"/>
              </a:spcBef>
              <a:spcAft>
                <a:spcPts val="0"/>
              </a:spcAft>
              <a:buClr>
                <a:schemeClr val="dk2"/>
              </a:buClr>
              <a:buSzPts val="1700"/>
              <a:buChar char="■"/>
              <a:defRPr sz="1700">
                <a:solidFill>
                  <a:schemeClr val="dk2"/>
                </a:solidFill>
              </a:defRPr>
            </a:lvl6pPr>
            <a:lvl7pPr indent="-336550" lvl="6" marL="3200400">
              <a:lnSpc>
                <a:spcPct val="115000"/>
              </a:lnSpc>
              <a:spcBef>
                <a:spcPts val="2000"/>
              </a:spcBef>
              <a:spcAft>
                <a:spcPts val="0"/>
              </a:spcAft>
              <a:buClr>
                <a:schemeClr val="dk2"/>
              </a:buClr>
              <a:buSzPts val="1700"/>
              <a:buChar char="●"/>
              <a:defRPr sz="1700">
                <a:solidFill>
                  <a:schemeClr val="dk2"/>
                </a:solidFill>
              </a:defRPr>
            </a:lvl7pPr>
            <a:lvl8pPr indent="-336550" lvl="7" marL="3657600">
              <a:lnSpc>
                <a:spcPct val="115000"/>
              </a:lnSpc>
              <a:spcBef>
                <a:spcPts val="2000"/>
              </a:spcBef>
              <a:spcAft>
                <a:spcPts val="0"/>
              </a:spcAft>
              <a:buClr>
                <a:schemeClr val="dk2"/>
              </a:buClr>
              <a:buSzPts val="1700"/>
              <a:buChar char="○"/>
              <a:defRPr sz="1700">
                <a:solidFill>
                  <a:schemeClr val="dk2"/>
                </a:solidFill>
              </a:defRPr>
            </a:lvl8pPr>
            <a:lvl9pPr indent="-336550" lvl="8" marL="4114800">
              <a:lnSpc>
                <a:spcPct val="115000"/>
              </a:lnSpc>
              <a:spcBef>
                <a:spcPts val="2000"/>
              </a:spcBef>
              <a:spcAft>
                <a:spcPts val="2000"/>
              </a:spcAft>
              <a:buClr>
                <a:schemeClr val="dk2"/>
              </a:buClr>
              <a:buSzPts val="1700"/>
              <a:buChar char="■"/>
              <a:defRPr sz="1700">
                <a:solidFill>
                  <a:schemeClr val="dk2"/>
                </a:solidFill>
              </a:defRPr>
            </a:lvl9pPr>
          </a:lstStyle>
          <a:p/>
        </p:txBody>
      </p:sp>
      <p:sp>
        <p:nvSpPr>
          <p:cNvPr id="8" name="Google Shape;8;p1"/>
          <p:cNvSpPr txBox="1"/>
          <p:nvPr>
            <p:ph idx="12" type="sldNum"/>
          </p:nvPr>
        </p:nvSpPr>
        <p:spPr>
          <a:xfrm>
            <a:off x="7004788" y="9465147"/>
            <a:ext cx="453600" cy="798900"/>
          </a:xfrm>
          <a:prstGeom prst="rect">
            <a:avLst/>
          </a:prstGeom>
          <a:noFill/>
          <a:ln>
            <a:noFill/>
          </a:ln>
        </p:spPr>
        <p:txBody>
          <a:bodyPr anchorCtr="0" anchor="ctr" bIns="112000" lIns="112000" spcFirstLastPara="1" rIns="112000" wrap="square" tIns="112000">
            <a:noAutofit/>
          </a:bodyPr>
          <a:lstStyle>
            <a:lvl1pPr lvl="0" algn="r">
              <a:buNone/>
              <a:defRPr sz="1200">
                <a:solidFill>
                  <a:schemeClr val="dk2"/>
                </a:solidFill>
              </a:defRPr>
            </a:lvl1pPr>
            <a:lvl2pPr lvl="1" algn="r">
              <a:buNone/>
              <a:defRPr sz="1200">
                <a:solidFill>
                  <a:schemeClr val="dk2"/>
                </a:solidFill>
              </a:defRPr>
            </a:lvl2pPr>
            <a:lvl3pPr lvl="2" algn="r">
              <a:buNone/>
              <a:defRPr sz="1200">
                <a:solidFill>
                  <a:schemeClr val="dk2"/>
                </a:solidFill>
              </a:defRPr>
            </a:lvl3pPr>
            <a:lvl4pPr lvl="3" algn="r">
              <a:buNone/>
              <a:defRPr sz="1200">
                <a:solidFill>
                  <a:schemeClr val="dk2"/>
                </a:solidFill>
              </a:defRPr>
            </a:lvl4pPr>
            <a:lvl5pPr lvl="4" algn="r">
              <a:buNone/>
              <a:defRPr sz="1200">
                <a:solidFill>
                  <a:schemeClr val="dk2"/>
                </a:solidFill>
              </a:defRPr>
            </a:lvl5pPr>
            <a:lvl6pPr lvl="5" algn="r">
              <a:buNone/>
              <a:defRPr sz="1200">
                <a:solidFill>
                  <a:schemeClr val="dk2"/>
                </a:solidFill>
              </a:defRPr>
            </a:lvl6pPr>
            <a:lvl7pPr lvl="6" algn="r">
              <a:buNone/>
              <a:defRPr sz="1200">
                <a:solidFill>
                  <a:schemeClr val="dk2"/>
                </a:solidFill>
              </a:defRPr>
            </a:lvl7pPr>
            <a:lvl8pPr lvl="7" algn="r">
              <a:buNone/>
              <a:defRPr sz="1200">
                <a:solidFill>
                  <a:schemeClr val="dk2"/>
                </a:solidFill>
              </a:defRPr>
            </a:lvl8pPr>
            <a:lvl9pPr lvl="8" algn="r">
              <a:buNone/>
              <a:defRPr sz="1200">
                <a:solidFill>
                  <a:schemeClr val="dk2"/>
                </a:solidFill>
              </a:defRPr>
            </a:lvl9pPr>
          </a:lstStyle>
          <a:p>
            <a:pPr indent="0" lvl="0" marL="0" rtl="0" algn="r">
              <a:spcBef>
                <a:spcPts val="0"/>
              </a:spcBef>
              <a:spcAft>
                <a:spcPts val="0"/>
              </a:spcAft>
              <a:buNone/>
            </a:pPr>
            <a:fld id="{00000000-1234-1234-1234-123412341234}" type="slidenum">
              <a:rPr lang="es-419"/>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mailto:hello@gmail.com"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p:nvPr/>
        </p:nvSpPr>
        <p:spPr>
          <a:xfrm>
            <a:off x="0" y="0"/>
            <a:ext cx="2505900" cy="10440000"/>
          </a:xfrm>
          <a:prstGeom prst="rect">
            <a:avLst/>
          </a:prstGeom>
          <a:solidFill>
            <a:srgbClr val="EFEFEF"/>
          </a:solidFill>
          <a:ln>
            <a:noFill/>
          </a:ln>
        </p:spPr>
        <p:txBody>
          <a:bodyPr anchorCtr="0" anchor="ctr" bIns="9075" lIns="9075" spcFirstLastPara="1" rIns="9075" wrap="square" tIns="9075">
            <a:noAutofit/>
          </a:bodyPr>
          <a:lstStyle/>
          <a:p>
            <a:pPr indent="0" lvl="0" marL="0" rtl="0" algn="l">
              <a:spcBef>
                <a:spcPts val="0"/>
              </a:spcBef>
              <a:spcAft>
                <a:spcPts val="0"/>
              </a:spcAft>
              <a:buNone/>
            </a:pPr>
            <a:r>
              <a:t/>
            </a:r>
            <a:endParaRPr/>
          </a:p>
        </p:txBody>
      </p:sp>
      <p:sp>
        <p:nvSpPr>
          <p:cNvPr id="55" name="Google Shape;55;p13"/>
          <p:cNvSpPr/>
          <p:nvPr/>
        </p:nvSpPr>
        <p:spPr>
          <a:xfrm>
            <a:off x="288825" y="326300"/>
            <a:ext cx="1916700" cy="1871400"/>
          </a:xfrm>
          <a:prstGeom prst="rect">
            <a:avLst/>
          </a:prstGeom>
          <a:solidFill>
            <a:srgbClr val="B7B7B7"/>
          </a:solidFill>
          <a:ln>
            <a:noFill/>
          </a:ln>
        </p:spPr>
        <p:txBody>
          <a:bodyPr anchorCtr="0" anchor="ctr" bIns="9075" lIns="9075" spcFirstLastPara="1" rIns="9075" wrap="square" tIns="9075">
            <a:noAutofit/>
          </a:bodyPr>
          <a:lstStyle/>
          <a:p>
            <a:pPr indent="0" lvl="0" marL="0" rtl="0" algn="l">
              <a:spcBef>
                <a:spcPts val="0"/>
              </a:spcBef>
              <a:spcAft>
                <a:spcPts val="0"/>
              </a:spcAft>
              <a:buNone/>
            </a:pPr>
            <a:r>
              <a:t/>
            </a:r>
            <a:endParaRPr/>
          </a:p>
        </p:txBody>
      </p:sp>
      <p:sp>
        <p:nvSpPr>
          <p:cNvPr id="56" name="Google Shape;56;p13"/>
          <p:cNvSpPr/>
          <p:nvPr/>
        </p:nvSpPr>
        <p:spPr>
          <a:xfrm>
            <a:off x="2597075" y="0"/>
            <a:ext cx="4814400" cy="1219200"/>
          </a:xfrm>
          <a:prstGeom prst="rect">
            <a:avLst/>
          </a:prstGeom>
          <a:solidFill>
            <a:schemeClr val="lt2"/>
          </a:solidFill>
          <a:ln>
            <a:noFill/>
          </a:ln>
        </p:spPr>
        <p:txBody>
          <a:bodyPr anchorCtr="0" anchor="ctr" bIns="9075" lIns="9075" spcFirstLastPara="1" rIns="9075" wrap="square" tIns="9075">
            <a:noAutofit/>
          </a:bodyPr>
          <a:lstStyle/>
          <a:p>
            <a:pPr indent="0" lvl="0" marL="0" rtl="0" algn="l">
              <a:spcBef>
                <a:spcPts val="0"/>
              </a:spcBef>
              <a:spcAft>
                <a:spcPts val="0"/>
              </a:spcAft>
              <a:buNone/>
            </a:pPr>
            <a:r>
              <a:t/>
            </a:r>
            <a:endParaRPr/>
          </a:p>
        </p:txBody>
      </p:sp>
      <p:sp>
        <p:nvSpPr>
          <p:cNvPr id="57" name="Google Shape;57;p13"/>
          <p:cNvSpPr txBox="1"/>
          <p:nvPr/>
        </p:nvSpPr>
        <p:spPr>
          <a:xfrm>
            <a:off x="3152225" y="330863"/>
            <a:ext cx="3704100" cy="245400"/>
          </a:xfrm>
          <a:prstGeom prst="rect">
            <a:avLst/>
          </a:prstGeom>
          <a:noFill/>
          <a:ln>
            <a:noFill/>
          </a:ln>
        </p:spPr>
        <p:txBody>
          <a:bodyPr anchorCtr="0" anchor="t" bIns="9075" lIns="9075" spcFirstLastPara="1" rIns="9075" wrap="square" tIns="9075">
            <a:noAutofit/>
          </a:bodyPr>
          <a:lstStyle/>
          <a:p>
            <a:pPr indent="0" lvl="0" marL="0" rtl="0" algn="ctr">
              <a:spcBef>
                <a:spcPts val="0"/>
              </a:spcBef>
              <a:spcAft>
                <a:spcPts val="0"/>
              </a:spcAft>
              <a:buNone/>
            </a:pPr>
            <a:r>
              <a:rPr b="1" lang="es-419" sz="1600">
                <a:latin typeface="Montserrat"/>
                <a:ea typeface="Montserrat"/>
                <a:cs typeface="Montserrat"/>
                <a:sym typeface="Montserrat"/>
              </a:rPr>
              <a:t>NAME AND SURNAME</a:t>
            </a:r>
            <a:endParaRPr b="1" sz="1600">
              <a:latin typeface="Montserrat"/>
              <a:ea typeface="Montserrat"/>
              <a:cs typeface="Montserrat"/>
              <a:sym typeface="Montserrat"/>
            </a:endParaRPr>
          </a:p>
        </p:txBody>
      </p:sp>
      <p:sp>
        <p:nvSpPr>
          <p:cNvPr id="58" name="Google Shape;58;p13"/>
          <p:cNvSpPr txBox="1"/>
          <p:nvPr/>
        </p:nvSpPr>
        <p:spPr>
          <a:xfrm>
            <a:off x="3487325" y="642938"/>
            <a:ext cx="3033900" cy="245400"/>
          </a:xfrm>
          <a:prstGeom prst="rect">
            <a:avLst/>
          </a:prstGeom>
          <a:noFill/>
          <a:ln>
            <a:noFill/>
          </a:ln>
        </p:spPr>
        <p:txBody>
          <a:bodyPr anchorCtr="0" anchor="t" bIns="9075" lIns="9075" spcFirstLastPara="1" rIns="9075" wrap="square" tIns="9075">
            <a:noAutofit/>
          </a:bodyPr>
          <a:lstStyle/>
          <a:p>
            <a:pPr indent="0" lvl="0" marL="0" rtl="0" algn="ctr">
              <a:spcBef>
                <a:spcPts val="0"/>
              </a:spcBef>
              <a:spcAft>
                <a:spcPts val="0"/>
              </a:spcAft>
              <a:buNone/>
            </a:pPr>
            <a:r>
              <a:rPr lang="es-419" sz="1200">
                <a:latin typeface="Montserrat"/>
                <a:ea typeface="Montserrat"/>
                <a:cs typeface="Montserrat"/>
                <a:sym typeface="Montserrat"/>
              </a:rPr>
              <a:t>YOUR JOB POSITION </a:t>
            </a:r>
            <a:endParaRPr sz="1200">
              <a:latin typeface="Montserrat"/>
              <a:ea typeface="Montserrat"/>
              <a:cs typeface="Montserrat"/>
              <a:sym typeface="Montserrat"/>
            </a:endParaRPr>
          </a:p>
        </p:txBody>
      </p:sp>
      <p:sp>
        <p:nvSpPr>
          <p:cNvPr id="59" name="Google Shape;59;p13"/>
          <p:cNvSpPr txBox="1"/>
          <p:nvPr/>
        </p:nvSpPr>
        <p:spPr>
          <a:xfrm>
            <a:off x="288750" y="2533350"/>
            <a:ext cx="1916700" cy="245400"/>
          </a:xfrm>
          <a:prstGeom prst="rect">
            <a:avLst/>
          </a:prstGeom>
          <a:noFill/>
          <a:ln>
            <a:noFill/>
          </a:ln>
        </p:spPr>
        <p:txBody>
          <a:bodyPr anchorCtr="0" anchor="t" bIns="9075" lIns="9075" spcFirstLastPara="1" rIns="9075" wrap="square" tIns="9075">
            <a:noAutofit/>
          </a:bodyPr>
          <a:lstStyle/>
          <a:p>
            <a:pPr indent="0" lvl="0" marL="0" rtl="0" algn="l">
              <a:spcBef>
                <a:spcPts val="0"/>
              </a:spcBef>
              <a:spcAft>
                <a:spcPts val="0"/>
              </a:spcAft>
              <a:buNone/>
            </a:pPr>
            <a:r>
              <a:rPr b="1" lang="es-419" sz="1200" u="sng">
                <a:latin typeface="Montserrat"/>
                <a:ea typeface="Montserrat"/>
                <a:cs typeface="Montserrat"/>
                <a:sym typeface="Montserrat"/>
              </a:rPr>
              <a:t>ABOUT</a:t>
            </a:r>
            <a:endParaRPr b="1" sz="1200" u="sng">
              <a:latin typeface="Montserrat"/>
              <a:ea typeface="Montserrat"/>
              <a:cs typeface="Montserrat"/>
              <a:sym typeface="Montserrat"/>
            </a:endParaRPr>
          </a:p>
        </p:txBody>
      </p:sp>
      <p:sp>
        <p:nvSpPr>
          <p:cNvPr id="60" name="Google Shape;60;p13"/>
          <p:cNvSpPr txBox="1"/>
          <p:nvPr/>
        </p:nvSpPr>
        <p:spPr>
          <a:xfrm>
            <a:off x="288750" y="2854950"/>
            <a:ext cx="2004600" cy="1439400"/>
          </a:xfrm>
          <a:prstGeom prst="rect">
            <a:avLst/>
          </a:prstGeom>
          <a:noFill/>
          <a:ln>
            <a:noFill/>
          </a:ln>
        </p:spPr>
        <p:txBody>
          <a:bodyPr anchorCtr="0" anchor="t" bIns="9075" lIns="9075" spcFirstLastPara="1" rIns="9075" wrap="square" tIns="9075">
            <a:noAutofit/>
          </a:bodyPr>
          <a:lstStyle/>
          <a:p>
            <a:pPr indent="0" lvl="0" marL="0" rtl="0" algn="l">
              <a:spcBef>
                <a:spcPts val="0"/>
              </a:spcBef>
              <a:spcAft>
                <a:spcPts val="0"/>
              </a:spcAft>
              <a:buNone/>
            </a:pPr>
            <a:r>
              <a:rPr lang="es-419" sz="1000">
                <a:solidFill>
                  <a:schemeClr val="dk1"/>
                </a:solidFill>
                <a:latin typeface="Montserrat"/>
                <a:ea typeface="Montserrat"/>
                <a:cs typeface="Montserrat"/>
                <a:sym typeface="Montserrat"/>
              </a:rPr>
              <a:t>Lorem ipsum dolor sit amet, consectetur adipiscing elit, sed do eiusmod tempor incididunt ut labore et dolore magna aliqua. Ut enim ad minim veniam, quis nostrud exercitation ullamco laboris nisi ut aliquip ex ea commodo consequat.</a:t>
            </a:r>
            <a:endParaRPr sz="1000">
              <a:latin typeface="Montserrat"/>
              <a:ea typeface="Montserrat"/>
              <a:cs typeface="Montserrat"/>
              <a:sym typeface="Montserrat"/>
            </a:endParaRPr>
          </a:p>
        </p:txBody>
      </p:sp>
      <p:sp>
        <p:nvSpPr>
          <p:cNvPr id="61" name="Google Shape;61;p13"/>
          <p:cNvSpPr txBox="1"/>
          <p:nvPr/>
        </p:nvSpPr>
        <p:spPr>
          <a:xfrm>
            <a:off x="2838450" y="1716938"/>
            <a:ext cx="3462600" cy="245400"/>
          </a:xfrm>
          <a:prstGeom prst="rect">
            <a:avLst/>
          </a:prstGeom>
          <a:noFill/>
          <a:ln>
            <a:noFill/>
          </a:ln>
        </p:spPr>
        <p:txBody>
          <a:bodyPr anchorCtr="0" anchor="t" bIns="9075" lIns="9075" spcFirstLastPara="1" rIns="9075" wrap="square" tIns="9075">
            <a:noAutofit/>
          </a:bodyPr>
          <a:lstStyle/>
          <a:p>
            <a:pPr indent="0" lvl="0" marL="0" rtl="0" algn="l">
              <a:spcBef>
                <a:spcPts val="0"/>
              </a:spcBef>
              <a:spcAft>
                <a:spcPts val="0"/>
              </a:spcAft>
              <a:buNone/>
            </a:pPr>
            <a:r>
              <a:rPr b="1" lang="es-419" sz="1200" u="sng">
                <a:latin typeface="Montserrat"/>
                <a:ea typeface="Montserrat"/>
                <a:cs typeface="Montserrat"/>
                <a:sym typeface="Montserrat"/>
              </a:rPr>
              <a:t>WORK EXPERIENCE</a:t>
            </a:r>
            <a:endParaRPr b="1" sz="1200" u="sng">
              <a:latin typeface="Montserrat"/>
              <a:ea typeface="Montserrat"/>
              <a:cs typeface="Montserrat"/>
              <a:sym typeface="Montserrat"/>
            </a:endParaRPr>
          </a:p>
        </p:txBody>
      </p:sp>
      <p:sp>
        <p:nvSpPr>
          <p:cNvPr id="62" name="Google Shape;62;p13"/>
          <p:cNvSpPr txBox="1"/>
          <p:nvPr/>
        </p:nvSpPr>
        <p:spPr>
          <a:xfrm>
            <a:off x="2838450" y="2038538"/>
            <a:ext cx="4410000" cy="190500"/>
          </a:xfrm>
          <a:prstGeom prst="rect">
            <a:avLst/>
          </a:prstGeom>
          <a:noFill/>
          <a:ln>
            <a:noFill/>
          </a:ln>
        </p:spPr>
        <p:txBody>
          <a:bodyPr anchorCtr="0" anchor="t" bIns="9075" lIns="9075" spcFirstLastPara="1" rIns="9075" wrap="square" tIns="9075">
            <a:noAutofit/>
          </a:bodyPr>
          <a:lstStyle/>
          <a:p>
            <a:pPr indent="0" lvl="0" marL="0" rtl="0" algn="l">
              <a:spcBef>
                <a:spcPts val="0"/>
              </a:spcBef>
              <a:spcAft>
                <a:spcPts val="0"/>
              </a:spcAft>
              <a:buNone/>
            </a:pPr>
            <a:r>
              <a:rPr lang="es-419" sz="1000">
                <a:solidFill>
                  <a:schemeClr val="dk1"/>
                </a:solidFill>
                <a:highlight>
                  <a:srgbClr val="FFFFFF"/>
                </a:highlight>
                <a:latin typeface="Montserrat"/>
                <a:ea typeface="Montserrat"/>
                <a:cs typeface="Montserrat"/>
                <a:sym typeface="Montserrat"/>
              </a:rPr>
              <a:t>POSITION 1</a:t>
            </a:r>
            <a:endParaRPr sz="1000">
              <a:latin typeface="Montserrat"/>
              <a:ea typeface="Montserrat"/>
              <a:cs typeface="Montserrat"/>
              <a:sym typeface="Montserrat"/>
            </a:endParaRPr>
          </a:p>
        </p:txBody>
      </p:sp>
      <p:sp>
        <p:nvSpPr>
          <p:cNvPr id="63" name="Google Shape;63;p13"/>
          <p:cNvSpPr txBox="1"/>
          <p:nvPr/>
        </p:nvSpPr>
        <p:spPr>
          <a:xfrm>
            <a:off x="2838450" y="2486088"/>
            <a:ext cx="4410000" cy="712200"/>
          </a:xfrm>
          <a:prstGeom prst="rect">
            <a:avLst/>
          </a:prstGeom>
          <a:noFill/>
          <a:ln>
            <a:noFill/>
          </a:ln>
        </p:spPr>
        <p:txBody>
          <a:bodyPr anchorCtr="0" anchor="t" bIns="9075" lIns="9075" spcFirstLastPara="1" rIns="9075" wrap="square" tIns="9075">
            <a:noAutofit/>
          </a:bodyPr>
          <a:lstStyle/>
          <a:p>
            <a:pPr indent="0" lvl="0" marL="0" rtl="0" algn="l">
              <a:spcBef>
                <a:spcPts val="0"/>
              </a:spcBef>
              <a:spcAft>
                <a:spcPts val="0"/>
              </a:spcAft>
              <a:buNone/>
            </a:pPr>
            <a:r>
              <a:rPr lang="es-419" sz="1000">
                <a:solidFill>
                  <a:schemeClr val="dk1"/>
                </a:solidFill>
                <a:highlight>
                  <a:srgbClr val="FFFFFF"/>
                </a:highlight>
                <a:latin typeface="Montserrat"/>
                <a:ea typeface="Montserrat"/>
                <a:cs typeface="Montserrat"/>
                <a:sym typeface="Montserrat"/>
              </a:rPr>
              <a:t>Lorem ipsum dolor sit amet, consectetur adipiscing elit, sed do eiusmod tempor incididunt ut labore et dolore magna aliqua. Ut enim ad minim veniam, quis nostrud exercitation ullamco laboris nisi ut aliquip ex ea commodo consequat.</a:t>
            </a:r>
            <a:endParaRPr sz="1000">
              <a:latin typeface="Montserrat"/>
              <a:ea typeface="Montserrat"/>
              <a:cs typeface="Montserrat"/>
              <a:sym typeface="Montserrat"/>
            </a:endParaRPr>
          </a:p>
        </p:txBody>
      </p:sp>
      <p:sp>
        <p:nvSpPr>
          <p:cNvPr id="64" name="Google Shape;64;p13"/>
          <p:cNvSpPr txBox="1"/>
          <p:nvPr/>
        </p:nvSpPr>
        <p:spPr>
          <a:xfrm>
            <a:off x="2838450" y="2235938"/>
            <a:ext cx="1200300" cy="190500"/>
          </a:xfrm>
          <a:prstGeom prst="rect">
            <a:avLst/>
          </a:prstGeom>
          <a:noFill/>
          <a:ln>
            <a:noFill/>
          </a:ln>
        </p:spPr>
        <p:txBody>
          <a:bodyPr anchorCtr="0" anchor="t" bIns="9075" lIns="9075" spcFirstLastPara="1" rIns="9075" wrap="square" tIns="9075">
            <a:noAutofit/>
          </a:bodyPr>
          <a:lstStyle/>
          <a:p>
            <a:pPr indent="0" lvl="0" marL="0" rtl="0" algn="l">
              <a:spcBef>
                <a:spcPts val="0"/>
              </a:spcBef>
              <a:spcAft>
                <a:spcPts val="0"/>
              </a:spcAft>
              <a:buNone/>
            </a:pPr>
            <a:r>
              <a:rPr lang="es-419" sz="1000">
                <a:solidFill>
                  <a:srgbClr val="999999"/>
                </a:solidFill>
                <a:highlight>
                  <a:srgbClr val="FFFFFF"/>
                </a:highlight>
                <a:latin typeface="Montserrat"/>
                <a:ea typeface="Montserrat"/>
                <a:cs typeface="Montserrat"/>
                <a:sym typeface="Montserrat"/>
              </a:rPr>
              <a:t>2010 · Company</a:t>
            </a:r>
            <a:endParaRPr sz="1000">
              <a:solidFill>
                <a:srgbClr val="999999"/>
              </a:solidFill>
              <a:latin typeface="Montserrat"/>
              <a:ea typeface="Montserrat"/>
              <a:cs typeface="Montserrat"/>
              <a:sym typeface="Montserrat"/>
            </a:endParaRPr>
          </a:p>
        </p:txBody>
      </p:sp>
      <p:sp>
        <p:nvSpPr>
          <p:cNvPr id="65" name="Google Shape;65;p13"/>
          <p:cNvSpPr txBox="1"/>
          <p:nvPr/>
        </p:nvSpPr>
        <p:spPr>
          <a:xfrm>
            <a:off x="2838450" y="3477038"/>
            <a:ext cx="4410000" cy="190500"/>
          </a:xfrm>
          <a:prstGeom prst="rect">
            <a:avLst/>
          </a:prstGeom>
          <a:noFill/>
          <a:ln>
            <a:noFill/>
          </a:ln>
        </p:spPr>
        <p:txBody>
          <a:bodyPr anchorCtr="0" anchor="t" bIns="9075" lIns="9075" spcFirstLastPara="1" rIns="9075" wrap="square" tIns="9075">
            <a:noAutofit/>
          </a:bodyPr>
          <a:lstStyle/>
          <a:p>
            <a:pPr indent="0" lvl="0" marL="0" rtl="0" algn="l">
              <a:spcBef>
                <a:spcPts val="0"/>
              </a:spcBef>
              <a:spcAft>
                <a:spcPts val="0"/>
              </a:spcAft>
              <a:buNone/>
            </a:pPr>
            <a:r>
              <a:rPr lang="es-419" sz="1000">
                <a:solidFill>
                  <a:schemeClr val="dk1"/>
                </a:solidFill>
                <a:highlight>
                  <a:srgbClr val="FFFFFF"/>
                </a:highlight>
                <a:latin typeface="Montserrat"/>
                <a:ea typeface="Montserrat"/>
                <a:cs typeface="Montserrat"/>
                <a:sym typeface="Montserrat"/>
              </a:rPr>
              <a:t>POSITION 2</a:t>
            </a:r>
            <a:endParaRPr sz="1000">
              <a:latin typeface="Montserrat"/>
              <a:ea typeface="Montserrat"/>
              <a:cs typeface="Montserrat"/>
              <a:sym typeface="Montserrat"/>
            </a:endParaRPr>
          </a:p>
        </p:txBody>
      </p:sp>
      <p:sp>
        <p:nvSpPr>
          <p:cNvPr id="66" name="Google Shape;66;p13"/>
          <p:cNvSpPr txBox="1"/>
          <p:nvPr/>
        </p:nvSpPr>
        <p:spPr>
          <a:xfrm>
            <a:off x="2838450" y="3924588"/>
            <a:ext cx="4410000" cy="712200"/>
          </a:xfrm>
          <a:prstGeom prst="rect">
            <a:avLst/>
          </a:prstGeom>
          <a:noFill/>
          <a:ln>
            <a:noFill/>
          </a:ln>
        </p:spPr>
        <p:txBody>
          <a:bodyPr anchorCtr="0" anchor="t" bIns="9075" lIns="9075" spcFirstLastPara="1" rIns="9075" wrap="square" tIns="9075">
            <a:noAutofit/>
          </a:bodyPr>
          <a:lstStyle/>
          <a:p>
            <a:pPr indent="0" lvl="0" marL="0" rtl="0" algn="l">
              <a:spcBef>
                <a:spcPts val="0"/>
              </a:spcBef>
              <a:spcAft>
                <a:spcPts val="0"/>
              </a:spcAft>
              <a:buNone/>
            </a:pPr>
            <a:r>
              <a:rPr lang="es-419" sz="1000">
                <a:solidFill>
                  <a:schemeClr val="dk1"/>
                </a:solidFill>
                <a:highlight>
                  <a:srgbClr val="FFFFFF"/>
                </a:highlight>
                <a:latin typeface="Montserrat"/>
                <a:ea typeface="Montserrat"/>
                <a:cs typeface="Montserrat"/>
                <a:sym typeface="Montserrat"/>
              </a:rPr>
              <a:t>Lorem ipsum dolor sit amet, consectetur adipiscing elit, sed do eiusmod tempor incididunt ut labore et dolore magna aliqua. Ut enim ad minim veniam, quis nostrud exercitation ullamco laboris nisi ut aliquip ex ea commodo consequat.</a:t>
            </a:r>
            <a:endParaRPr sz="1000">
              <a:latin typeface="Montserrat"/>
              <a:ea typeface="Montserrat"/>
              <a:cs typeface="Montserrat"/>
              <a:sym typeface="Montserrat"/>
            </a:endParaRPr>
          </a:p>
        </p:txBody>
      </p:sp>
      <p:sp>
        <p:nvSpPr>
          <p:cNvPr id="67" name="Google Shape;67;p13"/>
          <p:cNvSpPr txBox="1"/>
          <p:nvPr/>
        </p:nvSpPr>
        <p:spPr>
          <a:xfrm>
            <a:off x="2838450" y="3674438"/>
            <a:ext cx="1200300" cy="190500"/>
          </a:xfrm>
          <a:prstGeom prst="rect">
            <a:avLst/>
          </a:prstGeom>
          <a:noFill/>
          <a:ln>
            <a:noFill/>
          </a:ln>
        </p:spPr>
        <p:txBody>
          <a:bodyPr anchorCtr="0" anchor="t" bIns="9075" lIns="9075" spcFirstLastPara="1" rIns="9075" wrap="square" tIns="9075">
            <a:noAutofit/>
          </a:bodyPr>
          <a:lstStyle/>
          <a:p>
            <a:pPr indent="0" lvl="0" marL="0" rtl="0" algn="l">
              <a:spcBef>
                <a:spcPts val="0"/>
              </a:spcBef>
              <a:spcAft>
                <a:spcPts val="0"/>
              </a:spcAft>
              <a:buNone/>
            </a:pPr>
            <a:r>
              <a:rPr lang="es-419" sz="1000">
                <a:solidFill>
                  <a:srgbClr val="999999"/>
                </a:solidFill>
                <a:highlight>
                  <a:srgbClr val="FFFFFF"/>
                </a:highlight>
                <a:latin typeface="Montserrat"/>
                <a:ea typeface="Montserrat"/>
                <a:cs typeface="Montserrat"/>
                <a:sym typeface="Montserrat"/>
              </a:rPr>
              <a:t>2011 · Company</a:t>
            </a:r>
            <a:endParaRPr sz="1000">
              <a:solidFill>
                <a:srgbClr val="999999"/>
              </a:solidFill>
              <a:latin typeface="Montserrat"/>
              <a:ea typeface="Montserrat"/>
              <a:cs typeface="Montserrat"/>
              <a:sym typeface="Montserrat"/>
            </a:endParaRPr>
          </a:p>
        </p:txBody>
      </p:sp>
      <p:sp>
        <p:nvSpPr>
          <p:cNvPr id="68" name="Google Shape;68;p13"/>
          <p:cNvSpPr/>
          <p:nvPr/>
        </p:nvSpPr>
        <p:spPr>
          <a:xfrm>
            <a:off x="2597075" y="6545425"/>
            <a:ext cx="4814400" cy="31200"/>
          </a:xfrm>
          <a:prstGeom prst="rect">
            <a:avLst/>
          </a:prstGeom>
          <a:solidFill>
            <a:schemeClr val="lt2"/>
          </a:solidFill>
          <a:ln>
            <a:noFill/>
          </a:ln>
        </p:spPr>
        <p:txBody>
          <a:bodyPr anchorCtr="0" anchor="ctr" bIns="9075" lIns="9075" spcFirstLastPara="1" rIns="9075" wrap="square" tIns="9075">
            <a:noAutofit/>
          </a:bodyPr>
          <a:lstStyle/>
          <a:p>
            <a:pPr indent="0" lvl="0" marL="0" rtl="0" algn="l">
              <a:spcBef>
                <a:spcPts val="0"/>
              </a:spcBef>
              <a:spcAft>
                <a:spcPts val="0"/>
              </a:spcAft>
              <a:buNone/>
            </a:pPr>
            <a:r>
              <a:rPr lang="es-419"/>
              <a:t> </a:t>
            </a:r>
            <a:endParaRPr/>
          </a:p>
        </p:txBody>
      </p:sp>
      <p:sp>
        <p:nvSpPr>
          <p:cNvPr id="69" name="Google Shape;69;p13"/>
          <p:cNvSpPr txBox="1"/>
          <p:nvPr/>
        </p:nvSpPr>
        <p:spPr>
          <a:xfrm>
            <a:off x="2838450" y="7023325"/>
            <a:ext cx="3462600" cy="245400"/>
          </a:xfrm>
          <a:prstGeom prst="rect">
            <a:avLst/>
          </a:prstGeom>
          <a:noFill/>
          <a:ln>
            <a:noFill/>
          </a:ln>
        </p:spPr>
        <p:txBody>
          <a:bodyPr anchorCtr="0" anchor="t" bIns="9075" lIns="9075" spcFirstLastPara="1" rIns="9075" wrap="square" tIns="9075">
            <a:noAutofit/>
          </a:bodyPr>
          <a:lstStyle/>
          <a:p>
            <a:pPr indent="0" lvl="0" marL="0" rtl="0" algn="l">
              <a:spcBef>
                <a:spcPts val="0"/>
              </a:spcBef>
              <a:spcAft>
                <a:spcPts val="0"/>
              </a:spcAft>
              <a:buNone/>
            </a:pPr>
            <a:r>
              <a:rPr b="1" lang="es-419" sz="1200" u="sng">
                <a:latin typeface="Montserrat"/>
                <a:ea typeface="Montserrat"/>
                <a:cs typeface="Montserrat"/>
                <a:sym typeface="Montserrat"/>
              </a:rPr>
              <a:t>EDUCATION</a:t>
            </a:r>
            <a:endParaRPr b="1" sz="1200" u="sng">
              <a:latin typeface="Montserrat"/>
              <a:ea typeface="Montserrat"/>
              <a:cs typeface="Montserrat"/>
              <a:sym typeface="Montserrat"/>
            </a:endParaRPr>
          </a:p>
        </p:txBody>
      </p:sp>
      <p:sp>
        <p:nvSpPr>
          <p:cNvPr id="70" name="Google Shape;70;p13"/>
          <p:cNvSpPr txBox="1"/>
          <p:nvPr/>
        </p:nvSpPr>
        <p:spPr>
          <a:xfrm>
            <a:off x="2838450" y="7344925"/>
            <a:ext cx="4410000" cy="190500"/>
          </a:xfrm>
          <a:prstGeom prst="rect">
            <a:avLst/>
          </a:prstGeom>
          <a:noFill/>
          <a:ln>
            <a:noFill/>
          </a:ln>
        </p:spPr>
        <p:txBody>
          <a:bodyPr anchorCtr="0" anchor="t" bIns="9075" lIns="9075" spcFirstLastPara="1" rIns="9075" wrap="square" tIns="9075">
            <a:noAutofit/>
          </a:bodyPr>
          <a:lstStyle/>
          <a:p>
            <a:pPr indent="0" lvl="0" marL="0" rtl="0" algn="l">
              <a:spcBef>
                <a:spcPts val="0"/>
              </a:spcBef>
              <a:spcAft>
                <a:spcPts val="0"/>
              </a:spcAft>
              <a:buNone/>
            </a:pPr>
            <a:r>
              <a:rPr lang="es-419" sz="1000">
                <a:solidFill>
                  <a:schemeClr val="dk1"/>
                </a:solidFill>
                <a:highlight>
                  <a:srgbClr val="FFFFFF"/>
                </a:highlight>
                <a:latin typeface="Montserrat"/>
                <a:ea typeface="Montserrat"/>
                <a:cs typeface="Montserrat"/>
                <a:sym typeface="Montserrat"/>
              </a:rPr>
              <a:t>EDUCATION 1</a:t>
            </a:r>
            <a:endParaRPr sz="1000">
              <a:latin typeface="Montserrat"/>
              <a:ea typeface="Montserrat"/>
              <a:cs typeface="Montserrat"/>
              <a:sym typeface="Montserrat"/>
            </a:endParaRPr>
          </a:p>
        </p:txBody>
      </p:sp>
      <p:sp>
        <p:nvSpPr>
          <p:cNvPr id="71" name="Google Shape;71;p13"/>
          <p:cNvSpPr txBox="1"/>
          <p:nvPr/>
        </p:nvSpPr>
        <p:spPr>
          <a:xfrm>
            <a:off x="2838450" y="7792475"/>
            <a:ext cx="4410000" cy="712200"/>
          </a:xfrm>
          <a:prstGeom prst="rect">
            <a:avLst/>
          </a:prstGeom>
          <a:noFill/>
          <a:ln>
            <a:noFill/>
          </a:ln>
        </p:spPr>
        <p:txBody>
          <a:bodyPr anchorCtr="0" anchor="t" bIns="9075" lIns="9075" spcFirstLastPara="1" rIns="9075" wrap="square" tIns="9075">
            <a:noAutofit/>
          </a:bodyPr>
          <a:lstStyle/>
          <a:p>
            <a:pPr indent="0" lvl="0" marL="0" rtl="0" algn="l">
              <a:spcBef>
                <a:spcPts val="0"/>
              </a:spcBef>
              <a:spcAft>
                <a:spcPts val="0"/>
              </a:spcAft>
              <a:buNone/>
            </a:pPr>
            <a:r>
              <a:rPr lang="es-419" sz="1000">
                <a:solidFill>
                  <a:schemeClr val="dk1"/>
                </a:solidFill>
                <a:highlight>
                  <a:srgbClr val="FFFFFF"/>
                </a:highlight>
                <a:latin typeface="Montserrat"/>
                <a:ea typeface="Montserrat"/>
                <a:cs typeface="Montserrat"/>
                <a:sym typeface="Montserrat"/>
              </a:rPr>
              <a:t>Lorem ipsum dolor sit amet, consectetur adipiscing elit, sed do eiusmod tempor incididunt ut labore et dolore magna aliqua. Ut enim ad minim veniam, quis nostrud exercitation ullamco laboris nisi ut aliquip ex ea commodo consequat.</a:t>
            </a:r>
            <a:endParaRPr sz="1000">
              <a:latin typeface="Montserrat"/>
              <a:ea typeface="Montserrat"/>
              <a:cs typeface="Montserrat"/>
              <a:sym typeface="Montserrat"/>
            </a:endParaRPr>
          </a:p>
        </p:txBody>
      </p:sp>
      <p:sp>
        <p:nvSpPr>
          <p:cNvPr id="72" name="Google Shape;72;p13"/>
          <p:cNvSpPr txBox="1"/>
          <p:nvPr/>
        </p:nvSpPr>
        <p:spPr>
          <a:xfrm>
            <a:off x="2838450" y="7542325"/>
            <a:ext cx="1200300" cy="190500"/>
          </a:xfrm>
          <a:prstGeom prst="rect">
            <a:avLst/>
          </a:prstGeom>
          <a:noFill/>
          <a:ln>
            <a:noFill/>
          </a:ln>
        </p:spPr>
        <p:txBody>
          <a:bodyPr anchorCtr="0" anchor="t" bIns="9075" lIns="9075" spcFirstLastPara="1" rIns="9075" wrap="square" tIns="9075">
            <a:noAutofit/>
          </a:bodyPr>
          <a:lstStyle/>
          <a:p>
            <a:pPr indent="0" lvl="0" marL="0" rtl="0" algn="l">
              <a:spcBef>
                <a:spcPts val="0"/>
              </a:spcBef>
              <a:spcAft>
                <a:spcPts val="0"/>
              </a:spcAft>
              <a:buNone/>
            </a:pPr>
            <a:r>
              <a:rPr lang="es-419" sz="1000">
                <a:solidFill>
                  <a:srgbClr val="999999"/>
                </a:solidFill>
                <a:highlight>
                  <a:srgbClr val="FFFFFF"/>
                </a:highlight>
                <a:latin typeface="Montserrat"/>
                <a:ea typeface="Montserrat"/>
                <a:cs typeface="Montserrat"/>
                <a:sym typeface="Montserrat"/>
              </a:rPr>
              <a:t>2010 · School</a:t>
            </a:r>
            <a:endParaRPr sz="1000">
              <a:solidFill>
                <a:srgbClr val="999999"/>
              </a:solidFill>
              <a:latin typeface="Montserrat"/>
              <a:ea typeface="Montserrat"/>
              <a:cs typeface="Montserrat"/>
              <a:sym typeface="Montserrat"/>
            </a:endParaRPr>
          </a:p>
        </p:txBody>
      </p:sp>
      <p:sp>
        <p:nvSpPr>
          <p:cNvPr id="73" name="Google Shape;73;p13"/>
          <p:cNvSpPr txBox="1"/>
          <p:nvPr/>
        </p:nvSpPr>
        <p:spPr>
          <a:xfrm>
            <a:off x="288825" y="5988900"/>
            <a:ext cx="2080800" cy="245400"/>
          </a:xfrm>
          <a:prstGeom prst="rect">
            <a:avLst/>
          </a:prstGeom>
          <a:noFill/>
          <a:ln>
            <a:noFill/>
          </a:ln>
        </p:spPr>
        <p:txBody>
          <a:bodyPr anchorCtr="0" anchor="t" bIns="9075" lIns="9075" spcFirstLastPara="1" rIns="9075" wrap="square" tIns="9075">
            <a:noAutofit/>
          </a:bodyPr>
          <a:lstStyle/>
          <a:p>
            <a:pPr indent="0" lvl="0" marL="0" rtl="0" algn="l">
              <a:spcBef>
                <a:spcPts val="0"/>
              </a:spcBef>
              <a:spcAft>
                <a:spcPts val="0"/>
              </a:spcAft>
              <a:buNone/>
            </a:pPr>
            <a:r>
              <a:rPr b="1" lang="es-419" sz="1200" u="sng">
                <a:latin typeface="Montserrat"/>
                <a:ea typeface="Montserrat"/>
                <a:cs typeface="Montserrat"/>
                <a:sym typeface="Montserrat"/>
              </a:rPr>
              <a:t>SKILLS</a:t>
            </a:r>
            <a:endParaRPr b="1" sz="1200" u="sng">
              <a:latin typeface="Montserrat"/>
              <a:ea typeface="Montserrat"/>
              <a:cs typeface="Montserrat"/>
              <a:sym typeface="Montserrat"/>
            </a:endParaRPr>
          </a:p>
        </p:txBody>
      </p:sp>
      <p:sp>
        <p:nvSpPr>
          <p:cNvPr id="74" name="Google Shape;74;p13"/>
          <p:cNvSpPr txBox="1"/>
          <p:nvPr/>
        </p:nvSpPr>
        <p:spPr>
          <a:xfrm>
            <a:off x="288825" y="6314950"/>
            <a:ext cx="2080800" cy="797700"/>
          </a:xfrm>
          <a:prstGeom prst="rect">
            <a:avLst/>
          </a:prstGeom>
          <a:noFill/>
          <a:ln>
            <a:noFill/>
          </a:ln>
        </p:spPr>
        <p:txBody>
          <a:bodyPr anchorCtr="0" anchor="t" bIns="9075" lIns="9075" spcFirstLastPara="1" rIns="9075" wrap="square" tIns="9075">
            <a:noAutofit/>
          </a:bodyPr>
          <a:lstStyle/>
          <a:p>
            <a:pPr indent="0" lvl="0" marL="0" rtl="0" algn="l">
              <a:spcBef>
                <a:spcPts val="0"/>
              </a:spcBef>
              <a:spcAft>
                <a:spcPts val="0"/>
              </a:spcAft>
              <a:buNone/>
            </a:pPr>
            <a:r>
              <a:rPr lang="es-419" sz="1000">
                <a:solidFill>
                  <a:schemeClr val="dk1"/>
                </a:solidFill>
                <a:latin typeface="Montserrat"/>
                <a:ea typeface="Montserrat"/>
                <a:cs typeface="Montserrat"/>
                <a:sym typeface="Montserrat"/>
              </a:rPr>
              <a:t>Valuable Skill 1</a:t>
            </a:r>
            <a:endParaRPr sz="1000">
              <a:solidFill>
                <a:schemeClr val="dk1"/>
              </a:solidFill>
              <a:latin typeface="Montserrat"/>
              <a:ea typeface="Montserrat"/>
              <a:cs typeface="Montserrat"/>
              <a:sym typeface="Montserrat"/>
            </a:endParaRPr>
          </a:p>
          <a:p>
            <a:pPr indent="0" lvl="0" marL="0" rtl="0" algn="l">
              <a:spcBef>
                <a:spcPts val="0"/>
              </a:spcBef>
              <a:spcAft>
                <a:spcPts val="0"/>
              </a:spcAft>
              <a:buNone/>
            </a:pPr>
            <a:r>
              <a:rPr lang="es-419" sz="1000">
                <a:solidFill>
                  <a:schemeClr val="dk1"/>
                </a:solidFill>
                <a:latin typeface="Montserrat"/>
                <a:ea typeface="Montserrat"/>
                <a:cs typeface="Montserrat"/>
                <a:sym typeface="Montserrat"/>
              </a:rPr>
              <a:t>Valuable Skil 2</a:t>
            </a:r>
            <a:endParaRPr sz="1000">
              <a:solidFill>
                <a:schemeClr val="dk1"/>
              </a:solidFill>
              <a:latin typeface="Montserrat"/>
              <a:ea typeface="Montserrat"/>
              <a:cs typeface="Montserrat"/>
              <a:sym typeface="Montserrat"/>
            </a:endParaRPr>
          </a:p>
          <a:p>
            <a:pPr indent="0" lvl="0" marL="0" rtl="0" algn="l">
              <a:spcBef>
                <a:spcPts val="0"/>
              </a:spcBef>
              <a:spcAft>
                <a:spcPts val="0"/>
              </a:spcAft>
              <a:buNone/>
            </a:pPr>
            <a:r>
              <a:rPr lang="es-419" sz="1000">
                <a:solidFill>
                  <a:schemeClr val="dk1"/>
                </a:solidFill>
                <a:latin typeface="Montserrat"/>
                <a:ea typeface="Montserrat"/>
                <a:cs typeface="Montserrat"/>
                <a:sym typeface="Montserrat"/>
              </a:rPr>
              <a:t>Valuable Skill 3</a:t>
            </a:r>
            <a:endParaRPr sz="1000">
              <a:solidFill>
                <a:schemeClr val="dk1"/>
              </a:solidFill>
              <a:latin typeface="Montserrat"/>
              <a:ea typeface="Montserrat"/>
              <a:cs typeface="Montserrat"/>
              <a:sym typeface="Montserrat"/>
            </a:endParaRPr>
          </a:p>
          <a:p>
            <a:pPr indent="0" lvl="0" marL="0" rtl="0" algn="l">
              <a:spcBef>
                <a:spcPts val="0"/>
              </a:spcBef>
              <a:spcAft>
                <a:spcPts val="0"/>
              </a:spcAft>
              <a:buNone/>
            </a:pPr>
            <a:r>
              <a:rPr lang="es-419" sz="1000">
                <a:solidFill>
                  <a:schemeClr val="dk1"/>
                </a:solidFill>
                <a:latin typeface="Montserrat"/>
                <a:ea typeface="Montserrat"/>
                <a:cs typeface="Montserrat"/>
                <a:sym typeface="Montserrat"/>
              </a:rPr>
              <a:t>Valuable Skill 4 </a:t>
            </a:r>
            <a:endParaRPr sz="1000">
              <a:solidFill>
                <a:schemeClr val="dk1"/>
              </a:solidFill>
              <a:latin typeface="Montserrat"/>
              <a:ea typeface="Montserrat"/>
              <a:cs typeface="Montserrat"/>
              <a:sym typeface="Montserrat"/>
            </a:endParaRPr>
          </a:p>
        </p:txBody>
      </p:sp>
      <p:sp>
        <p:nvSpPr>
          <p:cNvPr id="75" name="Google Shape;75;p13"/>
          <p:cNvSpPr txBox="1"/>
          <p:nvPr/>
        </p:nvSpPr>
        <p:spPr>
          <a:xfrm>
            <a:off x="2838450" y="8786675"/>
            <a:ext cx="4410000" cy="190500"/>
          </a:xfrm>
          <a:prstGeom prst="rect">
            <a:avLst/>
          </a:prstGeom>
          <a:noFill/>
          <a:ln>
            <a:noFill/>
          </a:ln>
        </p:spPr>
        <p:txBody>
          <a:bodyPr anchorCtr="0" anchor="t" bIns="9075" lIns="9075" spcFirstLastPara="1" rIns="9075" wrap="square" tIns="9075">
            <a:noAutofit/>
          </a:bodyPr>
          <a:lstStyle/>
          <a:p>
            <a:pPr indent="0" lvl="0" marL="0" rtl="0" algn="l">
              <a:spcBef>
                <a:spcPts val="0"/>
              </a:spcBef>
              <a:spcAft>
                <a:spcPts val="0"/>
              </a:spcAft>
              <a:buNone/>
            </a:pPr>
            <a:r>
              <a:rPr lang="es-419" sz="1000">
                <a:solidFill>
                  <a:schemeClr val="dk1"/>
                </a:solidFill>
                <a:highlight>
                  <a:srgbClr val="FFFFFF"/>
                </a:highlight>
                <a:latin typeface="Montserrat"/>
                <a:ea typeface="Montserrat"/>
                <a:cs typeface="Montserrat"/>
                <a:sym typeface="Montserrat"/>
              </a:rPr>
              <a:t>EDUCATION 2</a:t>
            </a:r>
            <a:endParaRPr sz="1000">
              <a:latin typeface="Montserrat"/>
              <a:ea typeface="Montserrat"/>
              <a:cs typeface="Montserrat"/>
              <a:sym typeface="Montserrat"/>
            </a:endParaRPr>
          </a:p>
        </p:txBody>
      </p:sp>
      <p:sp>
        <p:nvSpPr>
          <p:cNvPr id="76" name="Google Shape;76;p13"/>
          <p:cNvSpPr txBox="1"/>
          <p:nvPr/>
        </p:nvSpPr>
        <p:spPr>
          <a:xfrm>
            <a:off x="2838450" y="9234225"/>
            <a:ext cx="4410000" cy="712200"/>
          </a:xfrm>
          <a:prstGeom prst="rect">
            <a:avLst/>
          </a:prstGeom>
          <a:noFill/>
          <a:ln>
            <a:noFill/>
          </a:ln>
        </p:spPr>
        <p:txBody>
          <a:bodyPr anchorCtr="0" anchor="t" bIns="9075" lIns="9075" spcFirstLastPara="1" rIns="9075" wrap="square" tIns="9075">
            <a:noAutofit/>
          </a:bodyPr>
          <a:lstStyle/>
          <a:p>
            <a:pPr indent="0" lvl="0" marL="0" rtl="0" algn="l">
              <a:spcBef>
                <a:spcPts val="0"/>
              </a:spcBef>
              <a:spcAft>
                <a:spcPts val="0"/>
              </a:spcAft>
              <a:buNone/>
            </a:pPr>
            <a:r>
              <a:rPr lang="es-419" sz="1000">
                <a:solidFill>
                  <a:schemeClr val="dk1"/>
                </a:solidFill>
                <a:highlight>
                  <a:srgbClr val="FFFFFF"/>
                </a:highlight>
                <a:latin typeface="Montserrat"/>
                <a:ea typeface="Montserrat"/>
                <a:cs typeface="Montserrat"/>
                <a:sym typeface="Montserrat"/>
              </a:rPr>
              <a:t>Lorem ipsum dolor sit amet, consectetur adipiscing elit, sed do eiusmod tempor incididunt ut labore et dolore magna aliqua. Ut enim ad minim veniam, quis nostrud exercitation ullamco laboris nisi ut aliquip ex ea commodo consequat.</a:t>
            </a:r>
            <a:endParaRPr sz="1000">
              <a:latin typeface="Montserrat"/>
              <a:ea typeface="Montserrat"/>
              <a:cs typeface="Montserrat"/>
              <a:sym typeface="Montserrat"/>
            </a:endParaRPr>
          </a:p>
        </p:txBody>
      </p:sp>
      <p:sp>
        <p:nvSpPr>
          <p:cNvPr id="77" name="Google Shape;77;p13"/>
          <p:cNvSpPr txBox="1"/>
          <p:nvPr/>
        </p:nvSpPr>
        <p:spPr>
          <a:xfrm>
            <a:off x="2838450" y="8984075"/>
            <a:ext cx="1200300" cy="190500"/>
          </a:xfrm>
          <a:prstGeom prst="rect">
            <a:avLst/>
          </a:prstGeom>
          <a:noFill/>
          <a:ln>
            <a:noFill/>
          </a:ln>
        </p:spPr>
        <p:txBody>
          <a:bodyPr anchorCtr="0" anchor="t" bIns="9075" lIns="9075" spcFirstLastPara="1" rIns="9075" wrap="square" tIns="9075">
            <a:noAutofit/>
          </a:bodyPr>
          <a:lstStyle/>
          <a:p>
            <a:pPr indent="0" lvl="0" marL="0" rtl="0" algn="l">
              <a:spcBef>
                <a:spcPts val="0"/>
              </a:spcBef>
              <a:spcAft>
                <a:spcPts val="0"/>
              </a:spcAft>
              <a:buNone/>
            </a:pPr>
            <a:r>
              <a:rPr lang="es-419" sz="1000">
                <a:solidFill>
                  <a:srgbClr val="999999"/>
                </a:solidFill>
                <a:highlight>
                  <a:srgbClr val="FFFFFF"/>
                </a:highlight>
                <a:latin typeface="Montserrat"/>
                <a:ea typeface="Montserrat"/>
                <a:cs typeface="Montserrat"/>
                <a:sym typeface="Montserrat"/>
              </a:rPr>
              <a:t>2010 · School</a:t>
            </a:r>
            <a:endParaRPr sz="1000">
              <a:solidFill>
                <a:srgbClr val="999999"/>
              </a:solidFill>
              <a:latin typeface="Montserrat"/>
              <a:ea typeface="Montserrat"/>
              <a:cs typeface="Montserrat"/>
              <a:sym typeface="Montserrat"/>
            </a:endParaRPr>
          </a:p>
        </p:txBody>
      </p:sp>
      <p:sp>
        <p:nvSpPr>
          <p:cNvPr id="78" name="Google Shape;78;p13"/>
          <p:cNvSpPr txBox="1"/>
          <p:nvPr/>
        </p:nvSpPr>
        <p:spPr>
          <a:xfrm>
            <a:off x="288825" y="7598650"/>
            <a:ext cx="2080800" cy="245400"/>
          </a:xfrm>
          <a:prstGeom prst="rect">
            <a:avLst/>
          </a:prstGeom>
          <a:noFill/>
          <a:ln>
            <a:noFill/>
          </a:ln>
        </p:spPr>
        <p:txBody>
          <a:bodyPr anchorCtr="0" anchor="t" bIns="9075" lIns="9075" spcFirstLastPara="1" rIns="9075" wrap="square" tIns="9075">
            <a:noAutofit/>
          </a:bodyPr>
          <a:lstStyle/>
          <a:p>
            <a:pPr indent="0" lvl="0" marL="0" rtl="0" algn="l">
              <a:spcBef>
                <a:spcPts val="0"/>
              </a:spcBef>
              <a:spcAft>
                <a:spcPts val="0"/>
              </a:spcAft>
              <a:buNone/>
            </a:pPr>
            <a:r>
              <a:rPr b="1" lang="es-419" sz="1200" u="sng">
                <a:latin typeface="Montserrat"/>
                <a:ea typeface="Montserrat"/>
                <a:cs typeface="Montserrat"/>
                <a:sym typeface="Montserrat"/>
              </a:rPr>
              <a:t>LANGUAGES</a:t>
            </a:r>
            <a:endParaRPr b="1" sz="1200" u="sng">
              <a:latin typeface="Montserrat"/>
              <a:ea typeface="Montserrat"/>
              <a:cs typeface="Montserrat"/>
              <a:sym typeface="Montserrat"/>
            </a:endParaRPr>
          </a:p>
        </p:txBody>
      </p:sp>
      <p:sp>
        <p:nvSpPr>
          <p:cNvPr id="79" name="Google Shape;79;p13"/>
          <p:cNvSpPr txBox="1"/>
          <p:nvPr/>
        </p:nvSpPr>
        <p:spPr>
          <a:xfrm>
            <a:off x="288825" y="7924700"/>
            <a:ext cx="2080800" cy="433500"/>
          </a:xfrm>
          <a:prstGeom prst="rect">
            <a:avLst/>
          </a:prstGeom>
          <a:noFill/>
          <a:ln>
            <a:noFill/>
          </a:ln>
        </p:spPr>
        <p:txBody>
          <a:bodyPr anchorCtr="0" anchor="t" bIns="9075" lIns="9075" spcFirstLastPara="1" rIns="9075" wrap="square" tIns="9075">
            <a:noAutofit/>
          </a:bodyPr>
          <a:lstStyle/>
          <a:p>
            <a:pPr indent="0" lvl="0" marL="0" rtl="0" algn="l">
              <a:spcBef>
                <a:spcPts val="0"/>
              </a:spcBef>
              <a:spcAft>
                <a:spcPts val="0"/>
              </a:spcAft>
              <a:buNone/>
            </a:pPr>
            <a:r>
              <a:rPr lang="es-419" sz="1000">
                <a:solidFill>
                  <a:schemeClr val="dk1"/>
                </a:solidFill>
                <a:latin typeface="Montserrat"/>
                <a:ea typeface="Montserrat"/>
                <a:cs typeface="Montserrat"/>
                <a:sym typeface="Montserrat"/>
              </a:rPr>
              <a:t>English</a:t>
            </a:r>
            <a:endParaRPr sz="1000">
              <a:solidFill>
                <a:schemeClr val="dk1"/>
              </a:solidFill>
              <a:latin typeface="Montserrat"/>
              <a:ea typeface="Montserrat"/>
              <a:cs typeface="Montserrat"/>
              <a:sym typeface="Montserrat"/>
            </a:endParaRPr>
          </a:p>
          <a:p>
            <a:pPr indent="0" lvl="0" marL="0" rtl="0" algn="l">
              <a:spcBef>
                <a:spcPts val="0"/>
              </a:spcBef>
              <a:spcAft>
                <a:spcPts val="0"/>
              </a:spcAft>
              <a:buNone/>
            </a:pPr>
            <a:r>
              <a:rPr lang="es-419" sz="1000">
                <a:solidFill>
                  <a:schemeClr val="dk1"/>
                </a:solidFill>
                <a:latin typeface="Montserrat"/>
                <a:ea typeface="Montserrat"/>
                <a:cs typeface="Montserrat"/>
                <a:sym typeface="Montserrat"/>
              </a:rPr>
              <a:t>Spanish</a:t>
            </a:r>
            <a:endParaRPr sz="1000">
              <a:solidFill>
                <a:schemeClr val="dk1"/>
              </a:solidFill>
              <a:latin typeface="Montserrat"/>
              <a:ea typeface="Montserrat"/>
              <a:cs typeface="Montserrat"/>
              <a:sym typeface="Montserrat"/>
            </a:endParaRPr>
          </a:p>
          <a:p>
            <a:pPr indent="0" lvl="0" marL="0" rtl="0" algn="l">
              <a:spcBef>
                <a:spcPts val="0"/>
              </a:spcBef>
              <a:spcAft>
                <a:spcPts val="0"/>
              </a:spcAft>
              <a:buNone/>
            </a:pPr>
            <a:r>
              <a:rPr lang="es-419" sz="1000">
                <a:solidFill>
                  <a:schemeClr val="dk1"/>
                </a:solidFill>
                <a:latin typeface="Montserrat"/>
                <a:ea typeface="Montserrat"/>
                <a:cs typeface="Montserrat"/>
                <a:sym typeface="Montserrat"/>
              </a:rPr>
              <a:t>Italian</a:t>
            </a:r>
            <a:r>
              <a:rPr lang="es-419" sz="1000">
                <a:solidFill>
                  <a:schemeClr val="dk1"/>
                </a:solidFill>
                <a:latin typeface="Montserrat"/>
                <a:ea typeface="Montserrat"/>
                <a:cs typeface="Montserrat"/>
                <a:sym typeface="Montserrat"/>
              </a:rPr>
              <a:t> </a:t>
            </a:r>
            <a:endParaRPr sz="1000">
              <a:solidFill>
                <a:schemeClr val="dk1"/>
              </a:solidFill>
              <a:latin typeface="Montserrat"/>
              <a:ea typeface="Montserrat"/>
              <a:cs typeface="Montserrat"/>
              <a:sym typeface="Montserrat"/>
            </a:endParaRPr>
          </a:p>
        </p:txBody>
      </p:sp>
      <p:sp>
        <p:nvSpPr>
          <p:cNvPr id="80" name="Google Shape;80;p13"/>
          <p:cNvSpPr txBox="1"/>
          <p:nvPr/>
        </p:nvSpPr>
        <p:spPr>
          <a:xfrm>
            <a:off x="288750" y="4608813"/>
            <a:ext cx="2004600" cy="578700"/>
          </a:xfrm>
          <a:prstGeom prst="rect">
            <a:avLst/>
          </a:prstGeom>
          <a:noFill/>
          <a:ln>
            <a:noFill/>
          </a:ln>
        </p:spPr>
        <p:txBody>
          <a:bodyPr anchorCtr="0" anchor="t" bIns="9075" lIns="9075" spcFirstLastPara="1" rIns="9075" wrap="square" tIns="9075">
            <a:noAutofit/>
          </a:bodyPr>
          <a:lstStyle/>
          <a:p>
            <a:pPr indent="0" lvl="0" marL="0" rtl="0" algn="l">
              <a:spcBef>
                <a:spcPts val="0"/>
              </a:spcBef>
              <a:spcAft>
                <a:spcPts val="0"/>
              </a:spcAft>
              <a:buNone/>
            </a:pPr>
            <a:r>
              <a:rPr b="1" lang="es-419" sz="1000">
                <a:solidFill>
                  <a:schemeClr val="dk1"/>
                </a:solidFill>
                <a:latin typeface="Montserrat"/>
                <a:ea typeface="Montserrat"/>
                <a:cs typeface="Montserrat"/>
                <a:sym typeface="Montserrat"/>
              </a:rPr>
              <a:t>P: +34 666 666 666</a:t>
            </a:r>
            <a:endParaRPr b="1" sz="1000">
              <a:solidFill>
                <a:schemeClr val="dk1"/>
              </a:solidFill>
              <a:latin typeface="Montserrat"/>
              <a:ea typeface="Montserrat"/>
              <a:cs typeface="Montserrat"/>
              <a:sym typeface="Montserrat"/>
            </a:endParaRPr>
          </a:p>
          <a:p>
            <a:pPr indent="0" lvl="0" marL="0" rtl="0" algn="l">
              <a:spcBef>
                <a:spcPts val="0"/>
              </a:spcBef>
              <a:spcAft>
                <a:spcPts val="0"/>
              </a:spcAft>
              <a:buNone/>
            </a:pPr>
            <a:r>
              <a:rPr b="1" lang="es-419" sz="1000">
                <a:solidFill>
                  <a:schemeClr val="dk1"/>
                </a:solidFill>
                <a:latin typeface="Montserrat"/>
                <a:ea typeface="Montserrat"/>
                <a:cs typeface="Montserrat"/>
                <a:sym typeface="Montserrat"/>
              </a:rPr>
              <a:t>E: </a:t>
            </a:r>
            <a:r>
              <a:rPr b="1" lang="es-419" sz="1000" u="sng">
                <a:solidFill>
                  <a:schemeClr val="hlink"/>
                </a:solidFill>
                <a:latin typeface="Montserrat"/>
                <a:ea typeface="Montserrat"/>
                <a:cs typeface="Montserrat"/>
                <a:sym typeface="Montserrat"/>
                <a:hlinkClick r:id="rId3"/>
              </a:rPr>
              <a:t>hello@gmail.com</a:t>
            </a:r>
            <a:endParaRPr b="1" sz="1000">
              <a:solidFill>
                <a:schemeClr val="dk1"/>
              </a:solidFill>
              <a:latin typeface="Montserrat"/>
              <a:ea typeface="Montserrat"/>
              <a:cs typeface="Montserrat"/>
              <a:sym typeface="Montserrat"/>
            </a:endParaRPr>
          </a:p>
          <a:p>
            <a:pPr indent="0" lvl="0" marL="0" rtl="0" algn="l">
              <a:spcBef>
                <a:spcPts val="0"/>
              </a:spcBef>
              <a:spcAft>
                <a:spcPts val="0"/>
              </a:spcAft>
              <a:buNone/>
            </a:pPr>
            <a:r>
              <a:rPr b="1" lang="es-419" sz="1000">
                <a:solidFill>
                  <a:schemeClr val="dk1"/>
                </a:solidFill>
                <a:latin typeface="Montserrat"/>
                <a:ea typeface="Montserrat"/>
                <a:cs typeface="Montserrat"/>
                <a:sym typeface="Montserrat"/>
              </a:rPr>
              <a:t>A: C/ Nombre de la Calle, n</a:t>
            </a:r>
            <a:endParaRPr b="1" sz="1000">
              <a:solidFill>
                <a:schemeClr val="dk1"/>
              </a:solidFill>
              <a:latin typeface="Montserrat"/>
              <a:ea typeface="Montserrat"/>
              <a:cs typeface="Montserrat"/>
              <a:sym typeface="Montserrat"/>
            </a:endParaRPr>
          </a:p>
          <a:p>
            <a:pPr indent="0" lvl="0" marL="0" rtl="0" algn="l">
              <a:spcBef>
                <a:spcPts val="0"/>
              </a:spcBef>
              <a:spcAft>
                <a:spcPts val="0"/>
              </a:spcAft>
              <a:buNone/>
            </a:pPr>
            <a:r>
              <a:t/>
            </a:r>
            <a:endParaRPr sz="1000">
              <a:solidFill>
                <a:schemeClr val="dk1"/>
              </a:solidFill>
              <a:latin typeface="Montserrat"/>
              <a:ea typeface="Montserrat"/>
              <a:cs typeface="Montserrat"/>
              <a:sym typeface="Montserrat"/>
            </a:endParaRPr>
          </a:p>
        </p:txBody>
      </p:sp>
      <p:sp>
        <p:nvSpPr>
          <p:cNvPr id="81" name="Google Shape;81;p13"/>
          <p:cNvSpPr/>
          <p:nvPr/>
        </p:nvSpPr>
        <p:spPr>
          <a:xfrm>
            <a:off x="1422000" y="6800850"/>
            <a:ext cx="721200" cy="100800"/>
          </a:xfrm>
          <a:prstGeom prst="rect">
            <a:avLst/>
          </a:prstGeom>
          <a:solidFill>
            <a:srgbClr val="99999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3"/>
          <p:cNvSpPr/>
          <p:nvPr/>
        </p:nvSpPr>
        <p:spPr>
          <a:xfrm>
            <a:off x="1422000" y="6650600"/>
            <a:ext cx="845100" cy="100800"/>
          </a:xfrm>
          <a:prstGeom prst="rect">
            <a:avLst/>
          </a:prstGeom>
          <a:solidFill>
            <a:srgbClr val="99999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13"/>
          <p:cNvSpPr/>
          <p:nvPr/>
        </p:nvSpPr>
        <p:spPr>
          <a:xfrm>
            <a:off x="1422000" y="6500372"/>
            <a:ext cx="497400" cy="100800"/>
          </a:xfrm>
          <a:prstGeom prst="rect">
            <a:avLst/>
          </a:prstGeom>
          <a:solidFill>
            <a:srgbClr val="99999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13"/>
          <p:cNvSpPr/>
          <p:nvPr/>
        </p:nvSpPr>
        <p:spPr>
          <a:xfrm>
            <a:off x="1422000" y="6350150"/>
            <a:ext cx="587700" cy="100800"/>
          </a:xfrm>
          <a:prstGeom prst="rect">
            <a:avLst/>
          </a:prstGeom>
          <a:solidFill>
            <a:srgbClr val="99999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13"/>
          <p:cNvSpPr/>
          <p:nvPr/>
        </p:nvSpPr>
        <p:spPr>
          <a:xfrm>
            <a:off x="1005250" y="7953325"/>
            <a:ext cx="813900" cy="100800"/>
          </a:xfrm>
          <a:prstGeom prst="rect">
            <a:avLst/>
          </a:prstGeom>
          <a:solidFill>
            <a:srgbClr val="99999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13"/>
          <p:cNvSpPr/>
          <p:nvPr/>
        </p:nvSpPr>
        <p:spPr>
          <a:xfrm>
            <a:off x="1005250" y="8110500"/>
            <a:ext cx="1200300" cy="100800"/>
          </a:xfrm>
          <a:prstGeom prst="rect">
            <a:avLst/>
          </a:prstGeom>
          <a:solidFill>
            <a:srgbClr val="99999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13"/>
          <p:cNvSpPr/>
          <p:nvPr/>
        </p:nvSpPr>
        <p:spPr>
          <a:xfrm>
            <a:off x="1005250" y="8257400"/>
            <a:ext cx="649800" cy="100800"/>
          </a:xfrm>
          <a:prstGeom prst="rect">
            <a:avLst/>
          </a:prstGeom>
          <a:solidFill>
            <a:srgbClr val="99999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13"/>
          <p:cNvSpPr/>
          <p:nvPr/>
        </p:nvSpPr>
        <p:spPr>
          <a:xfrm>
            <a:off x="2009700" y="6350150"/>
            <a:ext cx="257400" cy="100800"/>
          </a:xfrm>
          <a:prstGeom prst="rect">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 name="Google Shape;89;p13"/>
          <p:cNvSpPr/>
          <p:nvPr/>
        </p:nvSpPr>
        <p:spPr>
          <a:xfrm>
            <a:off x="1919400" y="6500375"/>
            <a:ext cx="347700" cy="100800"/>
          </a:xfrm>
          <a:prstGeom prst="rect">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0" name="Google Shape;90;p13"/>
          <p:cNvSpPr/>
          <p:nvPr/>
        </p:nvSpPr>
        <p:spPr>
          <a:xfrm>
            <a:off x="2143200" y="6800825"/>
            <a:ext cx="123900" cy="100800"/>
          </a:xfrm>
          <a:prstGeom prst="rect">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13"/>
          <p:cNvSpPr/>
          <p:nvPr/>
        </p:nvSpPr>
        <p:spPr>
          <a:xfrm>
            <a:off x="1819150" y="7953325"/>
            <a:ext cx="386400" cy="100800"/>
          </a:xfrm>
          <a:prstGeom prst="rect">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13"/>
          <p:cNvSpPr/>
          <p:nvPr/>
        </p:nvSpPr>
        <p:spPr>
          <a:xfrm>
            <a:off x="1655050" y="8257400"/>
            <a:ext cx="550500" cy="100800"/>
          </a:xfrm>
          <a:prstGeom prst="rect">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 name="Google Shape;93;p13"/>
          <p:cNvSpPr txBox="1"/>
          <p:nvPr/>
        </p:nvSpPr>
        <p:spPr>
          <a:xfrm>
            <a:off x="288825" y="9105800"/>
            <a:ext cx="2080800" cy="245400"/>
          </a:xfrm>
          <a:prstGeom prst="rect">
            <a:avLst/>
          </a:prstGeom>
          <a:noFill/>
          <a:ln>
            <a:noFill/>
          </a:ln>
        </p:spPr>
        <p:txBody>
          <a:bodyPr anchorCtr="0" anchor="t" bIns="9075" lIns="9075" spcFirstLastPara="1" rIns="9075" wrap="square" tIns="9075">
            <a:noAutofit/>
          </a:bodyPr>
          <a:lstStyle/>
          <a:p>
            <a:pPr indent="0" lvl="0" marL="0" rtl="0" algn="l">
              <a:spcBef>
                <a:spcPts val="0"/>
              </a:spcBef>
              <a:spcAft>
                <a:spcPts val="0"/>
              </a:spcAft>
              <a:buNone/>
            </a:pPr>
            <a:r>
              <a:rPr b="1" lang="es-419" sz="1200" u="sng">
                <a:latin typeface="Montserrat"/>
                <a:ea typeface="Montserrat"/>
                <a:cs typeface="Montserrat"/>
                <a:sym typeface="Montserrat"/>
              </a:rPr>
              <a:t>HOBBIES AND INTERESTS</a:t>
            </a:r>
            <a:endParaRPr b="1" sz="1200" u="sng">
              <a:latin typeface="Montserrat"/>
              <a:ea typeface="Montserrat"/>
              <a:cs typeface="Montserrat"/>
              <a:sym typeface="Montserrat"/>
            </a:endParaRPr>
          </a:p>
        </p:txBody>
      </p:sp>
      <p:sp>
        <p:nvSpPr>
          <p:cNvPr id="94" name="Google Shape;94;p13"/>
          <p:cNvSpPr txBox="1"/>
          <p:nvPr/>
        </p:nvSpPr>
        <p:spPr>
          <a:xfrm>
            <a:off x="288825" y="9431850"/>
            <a:ext cx="2080800" cy="433500"/>
          </a:xfrm>
          <a:prstGeom prst="rect">
            <a:avLst/>
          </a:prstGeom>
          <a:noFill/>
          <a:ln>
            <a:noFill/>
          </a:ln>
        </p:spPr>
        <p:txBody>
          <a:bodyPr anchorCtr="0" anchor="t" bIns="9075" lIns="9075" spcFirstLastPara="1" rIns="9075" wrap="square" tIns="9075">
            <a:noAutofit/>
          </a:bodyPr>
          <a:lstStyle/>
          <a:p>
            <a:pPr indent="0" lvl="0" marL="0" rtl="0" algn="l">
              <a:spcBef>
                <a:spcPts val="0"/>
              </a:spcBef>
              <a:spcAft>
                <a:spcPts val="0"/>
              </a:spcAft>
              <a:buNone/>
            </a:pPr>
            <a:r>
              <a:rPr lang="es-419" sz="1000">
                <a:solidFill>
                  <a:schemeClr val="dk1"/>
                </a:solidFill>
                <a:latin typeface="Montserrat"/>
                <a:ea typeface="Montserrat"/>
                <a:cs typeface="Montserrat"/>
                <a:sym typeface="Montserrat"/>
              </a:rPr>
              <a:t>Music</a:t>
            </a:r>
            <a:endParaRPr sz="1000">
              <a:solidFill>
                <a:schemeClr val="dk1"/>
              </a:solidFill>
              <a:latin typeface="Montserrat"/>
              <a:ea typeface="Montserrat"/>
              <a:cs typeface="Montserrat"/>
              <a:sym typeface="Montserrat"/>
            </a:endParaRPr>
          </a:p>
          <a:p>
            <a:pPr indent="0" lvl="0" marL="0" rtl="0" algn="l">
              <a:spcBef>
                <a:spcPts val="0"/>
              </a:spcBef>
              <a:spcAft>
                <a:spcPts val="0"/>
              </a:spcAft>
              <a:buNone/>
            </a:pPr>
            <a:r>
              <a:rPr lang="es-419" sz="1000">
                <a:solidFill>
                  <a:schemeClr val="dk1"/>
                </a:solidFill>
                <a:latin typeface="Montserrat"/>
                <a:ea typeface="Montserrat"/>
                <a:cs typeface="Montserrat"/>
                <a:sym typeface="Montserrat"/>
              </a:rPr>
              <a:t>Books</a:t>
            </a:r>
            <a:endParaRPr sz="1000">
              <a:solidFill>
                <a:schemeClr val="dk1"/>
              </a:solidFill>
              <a:latin typeface="Montserrat"/>
              <a:ea typeface="Montserrat"/>
              <a:cs typeface="Montserrat"/>
              <a:sym typeface="Montserrat"/>
            </a:endParaRPr>
          </a:p>
          <a:p>
            <a:pPr indent="0" lvl="0" marL="0" rtl="0" algn="l">
              <a:spcBef>
                <a:spcPts val="0"/>
              </a:spcBef>
              <a:spcAft>
                <a:spcPts val="0"/>
              </a:spcAft>
              <a:buNone/>
            </a:pPr>
            <a:r>
              <a:rPr lang="es-419" sz="1000">
                <a:solidFill>
                  <a:schemeClr val="dk1"/>
                </a:solidFill>
                <a:latin typeface="Montserrat"/>
                <a:ea typeface="Montserrat"/>
                <a:cs typeface="Montserrat"/>
                <a:sym typeface="Montserrat"/>
              </a:rPr>
              <a:t>Traveling</a:t>
            </a:r>
            <a:endParaRPr sz="1000">
              <a:solidFill>
                <a:schemeClr val="dk1"/>
              </a:solidFill>
              <a:latin typeface="Montserrat"/>
              <a:ea typeface="Montserrat"/>
              <a:cs typeface="Montserrat"/>
              <a:sym typeface="Montserrat"/>
            </a:endParaRPr>
          </a:p>
        </p:txBody>
      </p:sp>
      <p:sp>
        <p:nvSpPr>
          <p:cNvPr id="95" name="Google Shape;95;p13"/>
          <p:cNvSpPr txBox="1"/>
          <p:nvPr/>
        </p:nvSpPr>
        <p:spPr>
          <a:xfrm>
            <a:off x="2838450" y="4915513"/>
            <a:ext cx="4410000" cy="190500"/>
          </a:xfrm>
          <a:prstGeom prst="rect">
            <a:avLst/>
          </a:prstGeom>
          <a:noFill/>
          <a:ln>
            <a:noFill/>
          </a:ln>
        </p:spPr>
        <p:txBody>
          <a:bodyPr anchorCtr="0" anchor="t" bIns="9075" lIns="9075" spcFirstLastPara="1" rIns="9075" wrap="square" tIns="9075">
            <a:noAutofit/>
          </a:bodyPr>
          <a:lstStyle/>
          <a:p>
            <a:pPr indent="0" lvl="0" marL="0" rtl="0" algn="l">
              <a:spcBef>
                <a:spcPts val="0"/>
              </a:spcBef>
              <a:spcAft>
                <a:spcPts val="0"/>
              </a:spcAft>
              <a:buNone/>
            </a:pPr>
            <a:r>
              <a:rPr lang="es-419" sz="1000">
                <a:solidFill>
                  <a:schemeClr val="dk1"/>
                </a:solidFill>
                <a:highlight>
                  <a:srgbClr val="FFFFFF"/>
                </a:highlight>
                <a:latin typeface="Montserrat"/>
                <a:ea typeface="Montserrat"/>
                <a:cs typeface="Montserrat"/>
                <a:sym typeface="Montserrat"/>
              </a:rPr>
              <a:t>POSITION 3</a:t>
            </a:r>
            <a:endParaRPr sz="1000">
              <a:latin typeface="Montserrat"/>
              <a:ea typeface="Montserrat"/>
              <a:cs typeface="Montserrat"/>
              <a:sym typeface="Montserrat"/>
            </a:endParaRPr>
          </a:p>
        </p:txBody>
      </p:sp>
      <p:sp>
        <p:nvSpPr>
          <p:cNvPr id="96" name="Google Shape;96;p13"/>
          <p:cNvSpPr txBox="1"/>
          <p:nvPr/>
        </p:nvSpPr>
        <p:spPr>
          <a:xfrm>
            <a:off x="2838450" y="5363063"/>
            <a:ext cx="4410000" cy="712200"/>
          </a:xfrm>
          <a:prstGeom prst="rect">
            <a:avLst/>
          </a:prstGeom>
          <a:noFill/>
          <a:ln>
            <a:noFill/>
          </a:ln>
        </p:spPr>
        <p:txBody>
          <a:bodyPr anchorCtr="0" anchor="t" bIns="9075" lIns="9075" spcFirstLastPara="1" rIns="9075" wrap="square" tIns="9075">
            <a:noAutofit/>
          </a:bodyPr>
          <a:lstStyle/>
          <a:p>
            <a:pPr indent="0" lvl="0" marL="0" rtl="0" algn="l">
              <a:spcBef>
                <a:spcPts val="0"/>
              </a:spcBef>
              <a:spcAft>
                <a:spcPts val="0"/>
              </a:spcAft>
              <a:buNone/>
            </a:pPr>
            <a:r>
              <a:rPr lang="es-419" sz="1000">
                <a:solidFill>
                  <a:schemeClr val="dk1"/>
                </a:solidFill>
                <a:highlight>
                  <a:srgbClr val="FFFFFF"/>
                </a:highlight>
                <a:latin typeface="Montserrat"/>
                <a:ea typeface="Montserrat"/>
                <a:cs typeface="Montserrat"/>
                <a:sym typeface="Montserrat"/>
              </a:rPr>
              <a:t>Lorem ipsum dolor sit amet, consectetur adipiscing elit, sed do eiusmod tempor incididunt ut labore et dolore magna aliqua. Ut enim ad minim veniam, quis nostrud exercitation ullamco laboris nisi ut aliquip ex ea commodo consequat.</a:t>
            </a:r>
            <a:endParaRPr sz="1000">
              <a:latin typeface="Montserrat"/>
              <a:ea typeface="Montserrat"/>
              <a:cs typeface="Montserrat"/>
              <a:sym typeface="Montserrat"/>
            </a:endParaRPr>
          </a:p>
        </p:txBody>
      </p:sp>
      <p:sp>
        <p:nvSpPr>
          <p:cNvPr id="97" name="Google Shape;97;p13"/>
          <p:cNvSpPr txBox="1"/>
          <p:nvPr/>
        </p:nvSpPr>
        <p:spPr>
          <a:xfrm>
            <a:off x="2838450" y="5112913"/>
            <a:ext cx="1200300" cy="190500"/>
          </a:xfrm>
          <a:prstGeom prst="rect">
            <a:avLst/>
          </a:prstGeom>
          <a:noFill/>
          <a:ln>
            <a:noFill/>
          </a:ln>
        </p:spPr>
        <p:txBody>
          <a:bodyPr anchorCtr="0" anchor="t" bIns="9075" lIns="9075" spcFirstLastPara="1" rIns="9075" wrap="square" tIns="9075">
            <a:noAutofit/>
          </a:bodyPr>
          <a:lstStyle/>
          <a:p>
            <a:pPr indent="0" lvl="0" marL="0" rtl="0" algn="l">
              <a:spcBef>
                <a:spcPts val="0"/>
              </a:spcBef>
              <a:spcAft>
                <a:spcPts val="0"/>
              </a:spcAft>
              <a:buNone/>
            </a:pPr>
            <a:r>
              <a:rPr lang="es-419" sz="1000">
                <a:solidFill>
                  <a:srgbClr val="999999"/>
                </a:solidFill>
                <a:highlight>
                  <a:srgbClr val="FFFFFF"/>
                </a:highlight>
                <a:latin typeface="Montserrat"/>
                <a:ea typeface="Montserrat"/>
                <a:cs typeface="Montserrat"/>
                <a:sym typeface="Montserrat"/>
              </a:rPr>
              <a:t>2011 · Company</a:t>
            </a:r>
            <a:endParaRPr sz="1000">
              <a:solidFill>
                <a:srgbClr val="999999"/>
              </a:solidFill>
              <a:latin typeface="Montserrat"/>
              <a:ea typeface="Montserrat"/>
              <a:cs typeface="Montserrat"/>
              <a:sym typeface="Montserrat"/>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